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61" r:id="rId3"/>
    <p:sldId id="262" r:id="rId4"/>
    <p:sldId id="257" r:id="rId5"/>
    <p:sldId id="259" r:id="rId6"/>
    <p:sldId id="258" r:id="rId7"/>
    <p:sldId id="264" r:id="rId8"/>
    <p:sldId id="260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4660"/>
  </p:normalViewPr>
  <p:slideViewPr>
    <p:cSldViewPr snapToGrid="0">
      <p:cViewPr>
        <p:scale>
          <a:sx n="92" d="100"/>
          <a:sy n="92" d="100"/>
        </p:scale>
        <p:origin x="1296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2.png"/><Relationship Id="rId1" Type="http://schemas.openxmlformats.org/officeDocument/2006/relationships/image" Target="../media/image9.jpg"/><Relationship Id="rId2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2.png"/><Relationship Id="rId1" Type="http://schemas.openxmlformats.org/officeDocument/2006/relationships/image" Target="../media/image9.jpg"/><Relationship Id="rId2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99CC80-334B-5642-8B1A-459CEC67CD29}" type="doc">
      <dgm:prSet loTypeId="urn:microsoft.com/office/officeart/2005/8/layout/p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3D9E623-43D8-3C4D-89EC-D2FF9F0984A5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大众创业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42CF0B2-F054-E043-AEC2-F8EA0B3CDC7E}" type="parTrans" cxnId="{D1FD10F5-6DDD-8D4A-807E-5CAA702508DF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E5D3579-0132-0F4A-A3EA-61BA410D6B76}" type="sibTrans" cxnId="{D1FD10F5-6DDD-8D4A-807E-5CAA702508DF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B3866D2-7B76-5142-8E25-AC90BB1BC2AA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万众创新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3111E56-1A4E-DB49-A071-A4B0F3830D50}" type="parTrans" cxnId="{CCD6F03F-0691-EA44-8FDB-AD55DE88EFF8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BFCC4F8-F766-B842-B357-D93CAC624CC5}" type="sibTrans" cxnId="{CCD6F03F-0691-EA44-8FDB-AD55DE88EFF8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8008024-238B-7341-8D8A-35EEE4A35DE2}" type="pres">
      <dgm:prSet presAssocID="{2999CC80-334B-5642-8B1A-459CEC67CD29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32A1719-673C-DB45-847D-AF632DE1F45C}" type="pres">
      <dgm:prSet presAssocID="{53D9E623-43D8-3C4D-89EC-D2FF9F0984A5}" presName="compNode" presStyleCnt="0"/>
      <dgm:spPr/>
    </dgm:pt>
    <dgm:pt modelId="{9F1BF43D-E377-1445-AD63-39E308C784AD}" type="pres">
      <dgm:prSet presAssocID="{53D9E623-43D8-3C4D-89EC-D2FF9F0984A5}" presName="pict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</dgm:spPr>
    </dgm:pt>
    <dgm:pt modelId="{FEBC006B-06BC-8049-A5E4-7904165E58FE}" type="pres">
      <dgm:prSet presAssocID="{53D9E623-43D8-3C4D-89EC-D2FF9F0984A5}" presName="textRec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35F3BBF-33B2-404B-AB96-256AED01AB4C}" type="pres">
      <dgm:prSet presAssocID="{8E5D3579-0132-0F4A-A3EA-61BA410D6B76}" presName="sibTrans" presStyleLbl="sibTrans2D1" presStyleIdx="0" presStyleCnt="0"/>
      <dgm:spPr/>
      <dgm:t>
        <a:bodyPr/>
        <a:lstStyle/>
        <a:p>
          <a:endParaRPr lang="en-US"/>
        </a:p>
      </dgm:t>
    </dgm:pt>
    <dgm:pt modelId="{4CFAF6E6-313A-7F4F-8016-8973B7839830}" type="pres">
      <dgm:prSet presAssocID="{5B3866D2-7B76-5142-8E25-AC90BB1BC2AA}" presName="compNode" presStyleCnt="0"/>
      <dgm:spPr/>
    </dgm:pt>
    <dgm:pt modelId="{BDBCD2D5-A96E-5C4C-8C3B-A6C41A683456}" type="pres">
      <dgm:prSet presAssocID="{5B3866D2-7B76-5142-8E25-AC90BB1BC2AA}" presName="pictRect" presStyleLbl="node1" presStyleIdx="1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B1931F8-9E64-2741-8658-9D2CC4CC3BA6}" type="pres">
      <dgm:prSet presAssocID="{5B3866D2-7B76-5142-8E25-AC90BB1BC2AA}" presName="textRec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2306019-6DA6-8849-A38F-56ACD2541413}" type="presOf" srcId="{8E5D3579-0132-0F4A-A3EA-61BA410D6B76}" destId="{535F3BBF-33B2-404B-AB96-256AED01AB4C}" srcOrd="0" destOrd="0" presId="urn:microsoft.com/office/officeart/2005/8/layout/pList1"/>
    <dgm:cxn modelId="{E5EBB8A7-6B45-5E46-9686-EC303D239A2A}" type="presOf" srcId="{53D9E623-43D8-3C4D-89EC-D2FF9F0984A5}" destId="{FEBC006B-06BC-8049-A5E4-7904165E58FE}" srcOrd="0" destOrd="0" presId="urn:microsoft.com/office/officeart/2005/8/layout/pList1"/>
    <dgm:cxn modelId="{13E9F797-FC77-E74E-82D5-DE02C45FD95A}" type="presOf" srcId="{2999CC80-334B-5642-8B1A-459CEC67CD29}" destId="{58008024-238B-7341-8D8A-35EEE4A35DE2}" srcOrd="0" destOrd="0" presId="urn:microsoft.com/office/officeart/2005/8/layout/pList1"/>
    <dgm:cxn modelId="{77183AE6-DBD6-B04E-87E6-6A19BCF20FA1}" type="presOf" srcId="{5B3866D2-7B76-5142-8E25-AC90BB1BC2AA}" destId="{FB1931F8-9E64-2741-8658-9D2CC4CC3BA6}" srcOrd="0" destOrd="0" presId="urn:microsoft.com/office/officeart/2005/8/layout/pList1"/>
    <dgm:cxn modelId="{D1FD10F5-6DDD-8D4A-807E-5CAA702508DF}" srcId="{2999CC80-334B-5642-8B1A-459CEC67CD29}" destId="{53D9E623-43D8-3C4D-89EC-D2FF9F0984A5}" srcOrd="0" destOrd="0" parTransId="{442CF0B2-F054-E043-AEC2-F8EA0B3CDC7E}" sibTransId="{8E5D3579-0132-0F4A-A3EA-61BA410D6B76}"/>
    <dgm:cxn modelId="{CCD6F03F-0691-EA44-8FDB-AD55DE88EFF8}" srcId="{2999CC80-334B-5642-8B1A-459CEC67CD29}" destId="{5B3866D2-7B76-5142-8E25-AC90BB1BC2AA}" srcOrd="1" destOrd="0" parTransId="{03111E56-1A4E-DB49-A071-A4B0F3830D50}" sibTransId="{3BFCC4F8-F766-B842-B357-D93CAC624CC5}"/>
    <dgm:cxn modelId="{B806EF98-4962-EE4F-A990-EF0F70BFFF4C}" type="presParOf" srcId="{58008024-238B-7341-8D8A-35EEE4A35DE2}" destId="{332A1719-673C-DB45-847D-AF632DE1F45C}" srcOrd="0" destOrd="0" presId="urn:microsoft.com/office/officeart/2005/8/layout/pList1"/>
    <dgm:cxn modelId="{858DF199-1933-1043-8F01-9FC05F27320D}" type="presParOf" srcId="{332A1719-673C-DB45-847D-AF632DE1F45C}" destId="{9F1BF43D-E377-1445-AD63-39E308C784AD}" srcOrd="0" destOrd="0" presId="urn:microsoft.com/office/officeart/2005/8/layout/pList1"/>
    <dgm:cxn modelId="{CFF6BAF5-A4CF-CC40-A187-6CDF03065842}" type="presParOf" srcId="{332A1719-673C-DB45-847D-AF632DE1F45C}" destId="{FEBC006B-06BC-8049-A5E4-7904165E58FE}" srcOrd="1" destOrd="0" presId="urn:microsoft.com/office/officeart/2005/8/layout/pList1"/>
    <dgm:cxn modelId="{67932E26-4198-BC48-AABC-59D0B8DF5BB1}" type="presParOf" srcId="{58008024-238B-7341-8D8A-35EEE4A35DE2}" destId="{535F3BBF-33B2-404B-AB96-256AED01AB4C}" srcOrd="1" destOrd="0" presId="urn:microsoft.com/office/officeart/2005/8/layout/pList1"/>
    <dgm:cxn modelId="{5C6D7F0E-A8B1-A244-9A86-D45B93B32DFC}" type="presParOf" srcId="{58008024-238B-7341-8D8A-35EEE4A35DE2}" destId="{4CFAF6E6-313A-7F4F-8016-8973B7839830}" srcOrd="2" destOrd="0" presId="urn:microsoft.com/office/officeart/2005/8/layout/pList1"/>
    <dgm:cxn modelId="{29AD2FD5-B2B9-0F46-A957-B0A3EA1893C0}" type="presParOf" srcId="{4CFAF6E6-313A-7F4F-8016-8973B7839830}" destId="{BDBCD2D5-A96E-5C4C-8C3B-A6C41A683456}" srcOrd="0" destOrd="0" presId="urn:microsoft.com/office/officeart/2005/8/layout/pList1"/>
    <dgm:cxn modelId="{9FDF72BD-8E49-E640-AC80-929E85FB0473}" type="presParOf" srcId="{4CFAF6E6-313A-7F4F-8016-8973B7839830}" destId="{FB1931F8-9E64-2741-8658-9D2CC4CC3BA6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AC86DC-E76C-2A43-824F-639CBD308E73}" type="doc">
      <dgm:prSet loTypeId="urn:microsoft.com/office/officeart/2005/8/layout/hProcess10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38B722B-E6BA-E642-8AA4-DFD4C2EA925C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基础建设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8850AEC-7C4B-874F-AFA5-C402E06E8C41}" type="parTrans" cxnId="{F85F93A5-22FF-2F4F-99A8-9F4D9BFDE351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9DEAA62-50AB-6E4E-AD12-FD25C254552B}" type="sibTrans" cxnId="{F85F93A5-22FF-2F4F-99A8-9F4D9BFDE351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1C99F70-3CAD-9843-BF02-29C2DE7026D7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设备与设施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62CE73C-4A9A-4547-ABCB-7373E34C3457}" type="parTrans" cxnId="{BB641E4C-CD7D-574E-80E1-E0A90560BF63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2B5E2A38-B555-9944-BB50-8207528D3B14}" type="sibTrans" cxnId="{BB641E4C-CD7D-574E-80E1-E0A90560BF63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87E87C3-D38D-C348-BD95-4E66C7252E46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空间布局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2A097EB-B67C-FB43-8CD6-322E748A3089}" type="parTrans" cxnId="{5C235827-8C04-2C4C-8946-B8553217B038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2739E11-7CE0-E04A-A90E-46F470E48293}" type="sibTrans" cxnId="{5C235827-8C04-2C4C-8946-B8553217B038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1C0FD78B-BA38-7A42-B96D-A98267DD6A47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软件配套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E71D1690-CBD3-3A43-A2D0-58A700B556C4}" type="parTrans" cxnId="{A0CE4DE5-8FC3-FF45-90C5-A8550F53045F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1F29F22-705A-1F43-AF6B-3E14E7CAC076}" type="sibTrans" cxnId="{A0CE4DE5-8FC3-FF45-90C5-A8550F53045F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EC37B10F-CDB3-F748-A87A-F3387E9DF062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数字化学习系统</a:t>
          </a:r>
          <a:endParaRPr lang="en-US" altLang="zh-CN" dirty="0" smtClean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71B846B8-B378-9644-AE5F-7D2FEEE1E554}" type="parTrans" cxnId="{6F2E0B00-103D-9B42-99C0-A99BA2DC34EC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2613354-8499-1B40-B89D-546997038BA3}" type="sibTrans" cxnId="{6F2E0B00-103D-9B42-99C0-A99BA2DC34EC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CBA6EB9-ECDB-C948-A3D1-CF5A8F5C8A94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课程与材料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9E62B40-879E-2640-8EF7-513B85C84FB4}" type="parTrans" cxnId="{1A8C53B5-E274-4B46-BB1C-ED29F796996C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2E080CAA-2E07-5944-A593-6B8EC9E33334}" type="sibTrans" cxnId="{1A8C53B5-E274-4B46-BB1C-ED29F796996C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0CD1E84-7E69-A541-87C8-8A1DA5877808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服务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B48BF82-0979-C140-8456-C489B419065F}" type="parTrans" cxnId="{46551E5C-06F7-4D46-9D01-AA1E70D3BE18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159DFB8F-9DBC-3F4C-A53E-07A3D50016D6}" type="sibTrans" cxnId="{46551E5C-06F7-4D46-9D01-AA1E70D3BE18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72C5AD0-B2B4-E04B-9E39-B3C7EA9ABBB5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课程定制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65CB5D8-4520-C046-9616-FBA6B9FBA80B}" type="parTrans" cxnId="{5D243CB7-35C3-E441-A032-A34202C79191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73F73CA-B84F-D34B-AE52-3ACBB69CF8DD}" type="sibTrans" cxnId="{5D243CB7-35C3-E441-A032-A34202C79191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99EBB44-8857-B04B-99E7-B9B4C5D9F7A2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智能环境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7891FAB7-A171-C146-B396-593AB78B9E77}" type="parTrans" cxnId="{E9F7D9D9-F3FD-5346-9CFE-63F77F1423F6}">
      <dgm:prSet/>
      <dgm:spPr/>
      <dgm:t>
        <a:bodyPr/>
        <a:lstStyle/>
        <a:p>
          <a:endParaRPr lang="en-US"/>
        </a:p>
      </dgm:t>
    </dgm:pt>
    <dgm:pt modelId="{62164941-072F-5846-8C66-22BBE36B21AF}" type="sibTrans" cxnId="{E9F7D9D9-F3FD-5346-9CFE-63F77F1423F6}">
      <dgm:prSet/>
      <dgm:spPr/>
      <dgm:t>
        <a:bodyPr/>
        <a:lstStyle/>
        <a:p>
          <a:endParaRPr lang="en-US"/>
        </a:p>
      </dgm:t>
    </dgm:pt>
    <dgm:pt modelId="{F4F994F7-B20E-FC47-9183-86BB4BFF8BB2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云计算平台</a:t>
          </a:r>
          <a:endParaRPr lang="en-US" altLang="zh-CN" dirty="0" smtClean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CADB9E7-3F95-9A4F-B6D7-A331890760E8}" type="parTrans" cxnId="{AB652B40-A2DB-2846-98AE-93BB9DBC76D7}">
      <dgm:prSet/>
      <dgm:spPr/>
      <dgm:t>
        <a:bodyPr/>
        <a:lstStyle/>
        <a:p>
          <a:endParaRPr lang="en-US"/>
        </a:p>
      </dgm:t>
    </dgm:pt>
    <dgm:pt modelId="{048E1B39-6BAB-2641-875C-AE69B992034D}" type="sibTrans" cxnId="{AB652B40-A2DB-2846-98AE-93BB9DBC76D7}">
      <dgm:prSet/>
      <dgm:spPr/>
      <dgm:t>
        <a:bodyPr/>
        <a:lstStyle/>
        <a:p>
          <a:endParaRPr lang="en-US"/>
        </a:p>
      </dgm:t>
    </dgm:pt>
    <dgm:pt modelId="{1BB31067-8CD0-6F40-BD6C-D2661D486200}">
      <dgm:prSet phldrT="[Text]"/>
      <dgm:spPr/>
      <dgm:t>
        <a:bodyPr/>
        <a:lstStyle/>
        <a:p>
          <a:endParaRPr lang="en-US" altLang="zh-CN" dirty="0" smtClean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7494F406-F373-5340-8622-FAC4BCC59F07}" type="parTrans" cxnId="{696EB8A5-0489-6A42-A77C-025C07900BC9}">
      <dgm:prSet/>
      <dgm:spPr/>
      <dgm:t>
        <a:bodyPr/>
        <a:lstStyle/>
        <a:p>
          <a:endParaRPr lang="en-US"/>
        </a:p>
      </dgm:t>
    </dgm:pt>
    <dgm:pt modelId="{71932583-E503-164B-84AA-A1A70AE0E25E}" type="sibTrans" cxnId="{696EB8A5-0489-6A42-A77C-025C07900BC9}">
      <dgm:prSet/>
      <dgm:spPr/>
      <dgm:t>
        <a:bodyPr/>
        <a:lstStyle/>
        <a:p>
          <a:endParaRPr lang="en-US"/>
        </a:p>
      </dgm:t>
    </dgm:pt>
    <dgm:pt modelId="{B45554D6-DF15-404C-AA57-397B107F5F59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创意设计与制作</a:t>
          </a:r>
          <a:endParaRPr lang="en-US" altLang="zh-CN" dirty="0" smtClean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18A4AABC-D2C5-B942-95EB-740478C1D2B2}" type="parTrans" cxnId="{E91EA350-3EF9-9345-B4B9-B048188A5FE5}">
      <dgm:prSet/>
      <dgm:spPr/>
      <dgm:t>
        <a:bodyPr/>
        <a:lstStyle/>
        <a:p>
          <a:endParaRPr lang="en-US"/>
        </a:p>
      </dgm:t>
    </dgm:pt>
    <dgm:pt modelId="{214107A8-6C05-7843-9D12-A1BD854EDC8B}" type="sibTrans" cxnId="{E91EA350-3EF9-9345-B4B9-B048188A5FE5}">
      <dgm:prSet/>
      <dgm:spPr/>
      <dgm:t>
        <a:bodyPr/>
        <a:lstStyle/>
        <a:p>
          <a:endParaRPr lang="en-US"/>
        </a:p>
      </dgm:t>
    </dgm:pt>
    <dgm:pt modelId="{0DA18A24-B222-5D46-AB46-33C128231756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系统集成挑战</a:t>
          </a:r>
          <a:endParaRPr lang="en-US" altLang="zh-CN" dirty="0" smtClean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CAFE6B97-4CE7-E045-9A96-CE800C9FFA40}" type="parTrans" cxnId="{B5F60879-9174-E340-8B7A-2898C62ED04B}">
      <dgm:prSet/>
      <dgm:spPr/>
      <dgm:t>
        <a:bodyPr/>
        <a:lstStyle/>
        <a:p>
          <a:endParaRPr lang="en-US"/>
        </a:p>
      </dgm:t>
    </dgm:pt>
    <dgm:pt modelId="{C7BB3169-D436-794A-813A-420A443DFB57}" type="sibTrans" cxnId="{B5F60879-9174-E340-8B7A-2898C62ED04B}">
      <dgm:prSet/>
      <dgm:spPr/>
      <dgm:t>
        <a:bodyPr/>
        <a:lstStyle/>
        <a:p>
          <a:endParaRPr lang="en-US"/>
        </a:p>
      </dgm:t>
    </dgm:pt>
    <dgm:pt modelId="{B824EA83-878A-C347-9908-2A18741E6049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极限学习工作坊</a:t>
          </a:r>
          <a:endParaRPr lang="en-US" altLang="zh-CN" dirty="0" smtClean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B4FAF9A-63EB-914F-8A82-1F0012CA26A3}" type="parTrans" cxnId="{66C0DA3D-FF47-E745-9554-95CFD90E1CB5}">
      <dgm:prSet/>
      <dgm:spPr/>
      <dgm:t>
        <a:bodyPr/>
        <a:lstStyle/>
        <a:p>
          <a:endParaRPr lang="en-US"/>
        </a:p>
      </dgm:t>
    </dgm:pt>
    <dgm:pt modelId="{0D351B4A-F3D3-FE41-9071-8CBA11536B41}" type="sibTrans" cxnId="{66C0DA3D-FF47-E745-9554-95CFD90E1CB5}">
      <dgm:prSet/>
      <dgm:spPr/>
      <dgm:t>
        <a:bodyPr/>
        <a:lstStyle/>
        <a:p>
          <a:endParaRPr lang="en-US"/>
        </a:p>
      </dgm:t>
    </dgm:pt>
    <dgm:pt modelId="{64F73716-9D1C-544E-8604-D27CD804BE99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师资培训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114A31F-A14C-764D-82D3-5CA1BEEA8CBD}" type="parTrans" cxnId="{234CA27B-CEF1-F44A-9100-6D012DEA2B01}">
      <dgm:prSet/>
      <dgm:spPr/>
      <dgm:t>
        <a:bodyPr/>
        <a:lstStyle/>
        <a:p>
          <a:endParaRPr lang="en-US"/>
        </a:p>
      </dgm:t>
    </dgm:pt>
    <dgm:pt modelId="{B1AC84DA-6F56-2142-83F5-A3E644D9488C}" type="sibTrans" cxnId="{234CA27B-CEF1-F44A-9100-6D012DEA2B01}">
      <dgm:prSet/>
      <dgm:spPr/>
      <dgm:t>
        <a:bodyPr/>
        <a:lstStyle/>
        <a:p>
          <a:endParaRPr lang="en-US"/>
        </a:p>
      </dgm:t>
    </dgm:pt>
    <dgm:pt modelId="{FD0FAD33-7255-E745-8940-2C62AE75DE57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创客导师巡演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8BFD26A-F150-CD4A-B0CE-53D30173E475}" type="parTrans" cxnId="{40595AD7-64EA-0F40-B965-A472EBFA377E}">
      <dgm:prSet/>
      <dgm:spPr/>
      <dgm:t>
        <a:bodyPr/>
        <a:lstStyle/>
        <a:p>
          <a:endParaRPr lang="en-US"/>
        </a:p>
      </dgm:t>
    </dgm:pt>
    <dgm:pt modelId="{1EE66D33-AC5B-EA46-8676-6EE1DEBED02E}" type="sibTrans" cxnId="{40595AD7-64EA-0F40-B965-A472EBFA377E}">
      <dgm:prSet/>
      <dgm:spPr/>
      <dgm:t>
        <a:bodyPr/>
        <a:lstStyle/>
        <a:p>
          <a:endParaRPr lang="en-US"/>
        </a:p>
      </dgm:t>
    </dgm:pt>
    <dgm:pt modelId="{39D6A822-2D49-B846-89D0-06A82ACCB597}" type="pres">
      <dgm:prSet presAssocID="{5EAC86DC-E76C-2A43-824F-639CBD308E73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8D003B3-C3A9-234C-A743-B4E953E72FE1}" type="pres">
      <dgm:prSet presAssocID="{938B722B-E6BA-E642-8AA4-DFD4C2EA925C}" presName="composite" presStyleCnt="0"/>
      <dgm:spPr/>
    </dgm:pt>
    <dgm:pt modelId="{38CD654C-FFF9-2E4B-B50F-71155B890E38}" type="pres">
      <dgm:prSet presAssocID="{938B722B-E6BA-E642-8AA4-DFD4C2EA925C}" presName="imagSh" presStyleLbl="bgImgPlac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</dgm:spPr>
    </dgm:pt>
    <dgm:pt modelId="{0A07FE65-BB30-F54B-8DDA-6B513C3A7B32}" type="pres">
      <dgm:prSet presAssocID="{938B722B-E6BA-E642-8AA4-DFD4C2EA925C}" presName="tx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ED87C70-ABFF-E943-9060-7F5CE5114FBD}" type="pres">
      <dgm:prSet presAssocID="{99DEAA62-50AB-6E4E-AD12-FD25C254552B}" presName="sibTrans" presStyleLbl="sibTrans2D1" presStyleIdx="0" presStyleCnt="3"/>
      <dgm:spPr/>
      <dgm:t>
        <a:bodyPr/>
        <a:lstStyle/>
        <a:p>
          <a:endParaRPr lang="en-US"/>
        </a:p>
      </dgm:t>
    </dgm:pt>
    <dgm:pt modelId="{1C79F347-D7E9-E544-A1EE-E525D1E488FD}" type="pres">
      <dgm:prSet presAssocID="{99DEAA62-50AB-6E4E-AD12-FD25C254552B}" presName="connTx" presStyleLbl="sibTrans2D1" presStyleIdx="0" presStyleCnt="3"/>
      <dgm:spPr/>
      <dgm:t>
        <a:bodyPr/>
        <a:lstStyle/>
        <a:p>
          <a:endParaRPr lang="en-US"/>
        </a:p>
      </dgm:t>
    </dgm:pt>
    <dgm:pt modelId="{B38E896C-7254-524F-8189-14A8A2DD904F}" type="pres">
      <dgm:prSet presAssocID="{1C0FD78B-BA38-7A42-B96D-A98267DD6A47}" presName="composite" presStyleCnt="0"/>
      <dgm:spPr/>
    </dgm:pt>
    <dgm:pt modelId="{AEE20820-A470-7047-A2B0-24DBED0C1E82}" type="pres">
      <dgm:prSet presAssocID="{1C0FD78B-BA38-7A42-B96D-A98267DD6A47}" presName="imagSh" presStyleLbl="bgImgPlace1" presStyleIdx="1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6000" r="-36000"/>
          </a:stretch>
        </a:blipFill>
      </dgm:spPr>
    </dgm:pt>
    <dgm:pt modelId="{4436346C-5BE6-324C-87E5-5F0123E4E7AC}" type="pres">
      <dgm:prSet presAssocID="{1C0FD78B-BA38-7A42-B96D-A98267DD6A47}" presName="tx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8D723B-2B2E-FC45-961B-4A0C3F496B54}" type="pres">
      <dgm:prSet presAssocID="{D1F29F22-705A-1F43-AF6B-3E14E7CAC07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AECD75B5-EF42-1B47-B6B0-B6CBB76F4428}" type="pres">
      <dgm:prSet presAssocID="{D1F29F22-705A-1F43-AF6B-3E14E7CAC076}" presName="connTx" presStyleLbl="sibTrans2D1" presStyleIdx="1" presStyleCnt="3"/>
      <dgm:spPr/>
      <dgm:t>
        <a:bodyPr/>
        <a:lstStyle/>
        <a:p>
          <a:endParaRPr lang="en-US"/>
        </a:p>
      </dgm:t>
    </dgm:pt>
    <dgm:pt modelId="{4FCC5C58-0BA4-224B-B8A7-39F2428E499B}" type="pres">
      <dgm:prSet presAssocID="{5CBA6EB9-ECDB-C948-A3D1-CF5A8F5C8A94}" presName="composite" presStyleCnt="0"/>
      <dgm:spPr/>
    </dgm:pt>
    <dgm:pt modelId="{488BBCB3-E892-8146-A5B8-250582D6448E}" type="pres">
      <dgm:prSet presAssocID="{5CBA6EB9-ECDB-C948-A3D1-CF5A8F5C8A94}" presName="imagSh" presStyleLbl="bgImgPlace1" presStyleIdx="2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09EEEC9E-E479-1549-B12F-AEE1098E1A29}" type="pres">
      <dgm:prSet presAssocID="{5CBA6EB9-ECDB-C948-A3D1-CF5A8F5C8A94}" presName="tx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063E1C1-3E59-0B47-BE85-BA2B2465224D}" type="pres">
      <dgm:prSet presAssocID="{2E080CAA-2E07-5944-A593-6B8EC9E33334}" presName="sibTrans" presStyleLbl="sibTrans2D1" presStyleIdx="2" presStyleCnt="3"/>
      <dgm:spPr/>
      <dgm:t>
        <a:bodyPr/>
        <a:lstStyle/>
        <a:p>
          <a:endParaRPr lang="en-US"/>
        </a:p>
      </dgm:t>
    </dgm:pt>
    <dgm:pt modelId="{D6BDD77C-67AC-B740-A955-FB6E62A92FB8}" type="pres">
      <dgm:prSet presAssocID="{2E080CAA-2E07-5944-A593-6B8EC9E33334}" presName="connTx" presStyleLbl="sibTrans2D1" presStyleIdx="2" presStyleCnt="3"/>
      <dgm:spPr/>
      <dgm:t>
        <a:bodyPr/>
        <a:lstStyle/>
        <a:p>
          <a:endParaRPr lang="en-US"/>
        </a:p>
      </dgm:t>
    </dgm:pt>
    <dgm:pt modelId="{48F50987-7622-4A49-823E-4A459A45DB9F}" type="pres">
      <dgm:prSet presAssocID="{90CD1E84-7E69-A541-87C8-8A1DA5877808}" presName="composite" presStyleCnt="0"/>
      <dgm:spPr/>
    </dgm:pt>
    <dgm:pt modelId="{56662339-6543-B54E-AB32-F58F3BDEB59B}" type="pres">
      <dgm:prSet presAssocID="{90CD1E84-7E69-A541-87C8-8A1DA5877808}" presName="imagSh" presStyleLbl="bgImgPlace1" presStyleIdx="3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</dgm:pt>
    <dgm:pt modelId="{C8D5E684-1F0F-5C44-A3FD-EEF3DBB3341E}" type="pres">
      <dgm:prSet presAssocID="{90CD1E84-7E69-A541-87C8-8A1DA5877808}" presName="tx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BC6D507-49E0-004B-AB05-0805F59F27AB}" type="presOf" srcId="{90CD1E84-7E69-A541-87C8-8A1DA5877808}" destId="{C8D5E684-1F0F-5C44-A3FD-EEF3DBB3341E}" srcOrd="0" destOrd="0" presId="urn:microsoft.com/office/officeart/2005/8/layout/hProcess10"/>
    <dgm:cxn modelId="{06753976-7528-DA4C-9CFC-545AF15C4CEB}" type="presOf" srcId="{972C5AD0-B2B4-E04B-9E39-B3C7EA9ABBB5}" destId="{C8D5E684-1F0F-5C44-A3FD-EEF3DBB3341E}" srcOrd="0" destOrd="2" presId="urn:microsoft.com/office/officeart/2005/8/layout/hProcess10"/>
    <dgm:cxn modelId="{B3B77CD4-A8D0-324F-8D32-5E0EA19B000D}" type="presOf" srcId="{FD0FAD33-7255-E745-8940-2C62AE75DE57}" destId="{C8D5E684-1F0F-5C44-A3FD-EEF3DBB3341E}" srcOrd="0" destOrd="3" presId="urn:microsoft.com/office/officeart/2005/8/layout/hProcess10"/>
    <dgm:cxn modelId="{5DC63767-4820-3044-B759-A865577B385F}" type="presOf" srcId="{399EBB44-8857-B04B-99E7-B9B4C5D9F7A2}" destId="{0A07FE65-BB30-F54B-8DDA-6B513C3A7B32}" srcOrd="0" destOrd="3" presId="urn:microsoft.com/office/officeart/2005/8/layout/hProcess10"/>
    <dgm:cxn modelId="{76873736-68FE-0A44-A37C-287452465D35}" type="presOf" srcId="{5EAC86DC-E76C-2A43-824F-639CBD308E73}" destId="{39D6A822-2D49-B846-89D0-06A82ACCB597}" srcOrd="0" destOrd="0" presId="urn:microsoft.com/office/officeart/2005/8/layout/hProcess10"/>
    <dgm:cxn modelId="{A3D317E2-E1BC-DD41-B56C-97A6698E08D2}" type="presOf" srcId="{938B722B-E6BA-E642-8AA4-DFD4C2EA925C}" destId="{0A07FE65-BB30-F54B-8DDA-6B513C3A7B32}" srcOrd="0" destOrd="0" presId="urn:microsoft.com/office/officeart/2005/8/layout/hProcess10"/>
    <dgm:cxn modelId="{696EB8A5-0489-6A42-A77C-025C07900BC9}" srcId="{1C0FD78B-BA38-7A42-B96D-A98267DD6A47}" destId="{1BB31067-8CD0-6F40-BD6C-D2661D486200}" srcOrd="2" destOrd="0" parTransId="{7494F406-F373-5340-8622-FAC4BCC59F07}" sibTransId="{71932583-E503-164B-84AA-A1A70AE0E25E}"/>
    <dgm:cxn modelId="{BB641E4C-CD7D-574E-80E1-E0A90560BF63}" srcId="{938B722B-E6BA-E642-8AA4-DFD4C2EA925C}" destId="{01C99F70-3CAD-9843-BF02-29C2DE7026D7}" srcOrd="0" destOrd="0" parTransId="{562CE73C-4A9A-4547-ABCB-7373E34C3457}" sibTransId="{2B5E2A38-B555-9944-BB50-8207528D3B14}"/>
    <dgm:cxn modelId="{46551E5C-06F7-4D46-9D01-AA1E70D3BE18}" srcId="{5EAC86DC-E76C-2A43-824F-639CBD308E73}" destId="{90CD1E84-7E69-A541-87C8-8A1DA5877808}" srcOrd="3" destOrd="0" parTransId="{AB48BF82-0979-C140-8456-C489B419065F}" sibTransId="{159DFB8F-9DBC-3F4C-A53E-07A3D50016D6}"/>
    <dgm:cxn modelId="{E9F7D9D9-F3FD-5346-9CFE-63F77F1423F6}" srcId="{938B722B-E6BA-E642-8AA4-DFD4C2EA925C}" destId="{399EBB44-8857-B04B-99E7-B9B4C5D9F7A2}" srcOrd="2" destOrd="0" parTransId="{7891FAB7-A171-C146-B396-593AB78B9E77}" sibTransId="{62164941-072F-5846-8C66-22BBE36B21AF}"/>
    <dgm:cxn modelId="{A0CE4DE5-8FC3-FF45-90C5-A8550F53045F}" srcId="{5EAC86DC-E76C-2A43-824F-639CBD308E73}" destId="{1C0FD78B-BA38-7A42-B96D-A98267DD6A47}" srcOrd="1" destOrd="0" parTransId="{E71D1690-CBD3-3A43-A2D0-58A700B556C4}" sibTransId="{D1F29F22-705A-1F43-AF6B-3E14E7CAC076}"/>
    <dgm:cxn modelId="{6F2E0B00-103D-9B42-99C0-A99BA2DC34EC}" srcId="{1C0FD78B-BA38-7A42-B96D-A98267DD6A47}" destId="{EC37B10F-CDB3-F748-A87A-F3387E9DF062}" srcOrd="0" destOrd="0" parTransId="{71B846B8-B378-9644-AE5F-7D2FEEE1E554}" sibTransId="{82613354-8499-1B40-B89D-546997038BA3}"/>
    <dgm:cxn modelId="{54E71058-158B-0745-B043-F432D6070CE7}" type="presOf" srcId="{99DEAA62-50AB-6E4E-AD12-FD25C254552B}" destId="{4ED87C70-ABFF-E943-9060-7F5CE5114FBD}" srcOrd="0" destOrd="0" presId="urn:microsoft.com/office/officeart/2005/8/layout/hProcess10"/>
    <dgm:cxn modelId="{66C0DA3D-FF47-E745-9554-95CFD90E1CB5}" srcId="{5CBA6EB9-ECDB-C948-A3D1-CF5A8F5C8A94}" destId="{B824EA83-878A-C347-9908-2A18741E6049}" srcOrd="2" destOrd="0" parTransId="{8B4FAF9A-63EB-914F-8A82-1F0012CA26A3}" sibTransId="{0D351B4A-F3D3-FE41-9071-8CBA11536B41}"/>
    <dgm:cxn modelId="{7EC17D6D-F1A6-C04A-9924-50FA01BD63DE}" type="presOf" srcId="{2E080CAA-2E07-5944-A593-6B8EC9E33334}" destId="{D6BDD77C-67AC-B740-A955-FB6E62A92FB8}" srcOrd="1" destOrd="0" presId="urn:microsoft.com/office/officeart/2005/8/layout/hProcess10"/>
    <dgm:cxn modelId="{56846061-FA68-404A-A390-978DA3CA884E}" type="presOf" srcId="{687E87C3-D38D-C348-BD95-4E66C7252E46}" destId="{0A07FE65-BB30-F54B-8DDA-6B513C3A7B32}" srcOrd="0" destOrd="2" presId="urn:microsoft.com/office/officeart/2005/8/layout/hProcess10"/>
    <dgm:cxn modelId="{1732F35C-770F-FA4E-ACB2-5FCBF17DF3A2}" type="presOf" srcId="{F4F994F7-B20E-FC47-9183-86BB4BFF8BB2}" destId="{4436346C-5BE6-324C-87E5-5F0123E4E7AC}" srcOrd="0" destOrd="2" presId="urn:microsoft.com/office/officeart/2005/8/layout/hProcess10"/>
    <dgm:cxn modelId="{7977E656-AAB8-EA48-BE19-681335438215}" type="presOf" srcId="{5CBA6EB9-ECDB-C948-A3D1-CF5A8F5C8A94}" destId="{09EEEC9E-E479-1549-B12F-AEE1098E1A29}" srcOrd="0" destOrd="0" presId="urn:microsoft.com/office/officeart/2005/8/layout/hProcess10"/>
    <dgm:cxn modelId="{9D5A9ADA-C623-F34F-A56A-AB594B0A8541}" type="presOf" srcId="{2E080CAA-2E07-5944-A593-6B8EC9E33334}" destId="{9063E1C1-3E59-0B47-BE85-BA2B2465224D}" srcOrd="0" destOrd="0" presId="urn:microsoft.com/office/officeart/2005/8/layout/hProcess10"/>
    <dgm:cxn modelId="{5D243CB7-35C3-E441-A032-A34202C79191}" srcId="{90CD1E84-7E69-A541-87C8-8A1DA5877808}" destId="{972C5AD0-B2B4-E04B-9E39-B3C7EA9ABBB5}" srcOrd="1" destOrd="0" parTransId="{F65CB5D8-4520-C046-9616-FBA6B9FBA80B}" sibTransId="{D73F73CA-B84F-D34B-AE52-3ACBB69CF8DD}"/>
    <dgm:cxn modelId="{E91EA350-3EF9-9345-B4B9-B048188A5FE5}" srcId="{5CBA6EB9-ECDB-C948-A3D1-CF5A8F5C8A94}" destId="{B45554D6-DF15-404C-AA57-397B107F5F59}" srcOrd="0" destOrd="0" parTransId="{18A4AABC-D2C5-B942-95EB-740478C1D2B2}" sibTransId="{214107A8-6C05-7843-9D12-A1BD854EDC8B}"/>
    <dgm:cxn modelId="{73967ECC-E443-374B-A9A6-C800492BC04F}" type="presOf" srcId="{1C0FD78B-BA38-7A42-B96D-A98267DD6A47}" destId="{4436346C-5BE6-324C-87E5-5F0123E4E7AC}" srcOrd="0" destOrd="0" presId="urn:microsoft.com/office/officeart/2005/8/layout/hProcess10"/>
    <dgm:cxn modelId="{DC69A8FE-E7C7-204C-A043-32728C0C6DE6}" type="presOf" srcId="{0DA18A24-B222-5D46-AB46-33C128231756}" destId="{09EEEC9E-E479-1549-B12F-AEE1098E1A29}" srcOrd="0" destOrd="2" presId="urn:microsoft.com/office/officeart/2005/8/layout/hProcess10"/>
    <dgm:cxn modelId="{5C235827-8C04-2C4C-8946-B8553217B038}" srcId="{938B722B-E6BA-E642-8AA4-DFD4C2EA925C}" destId="{687E87C3-D38D-C348-BD95-4E66C7252E46}" srcOrd="1" destOrd="0" parTransId="{02A097EB-B67C-FB43-8CD6-322E748A3089}" sibTransId="{D2739E11-7CE0-E04A-A90E-46F470E48293}"/>
    <dgm:cxn modelId="{314C4B84-714C-8B47-A72B-FEC6801C7D8A}" type="presOf" srcId="{64F73716-9D1C-544E-8604-D27CD804BE99}" destId="{C8D5E684-1F0F-5C44-A3FD-EEF3DBB3341E}" srcOrd="0" destOrd="1" presId="urn:microsoft.com/office/officeart/2005/8/layout/hProcess10"/>
    <dgm:cxn modelId="{504652FF-5E1E-4445-B745-0EC2589C095F}" type="presOf" srcId="{01C99F70-3CAD-9843-BF02-29C2DE7026D7}" destId="{0A07FE65-BB30-F54B-8DDA-6B513C3A7B32}" srcOrd="0" destOrd="1" presId="urn:microsoft.com/office/officeart/2005/8/layout/hProcess10"/>
    <dgm:cxn modelId="{40595AD7-64EA-0F40-B965-A472EBFA377E}" srcId="{90CD1E84-7E69-A541-87C8-8A1DA5877808}" destId="{FD0FAD33-7255-E745-8940-2C62AE75DE57}" srcOrd="2" destOrd="0" parTransId="{A8BFD26A-F150-CD4A-B0CE-53D30173E475}" sibTransId="{1EE66D33-AC5B-EA46-8676-6EE1DEBED02E}"/>
    <dgm:cxn modelId="{234CA27B-CEF1-F44A-9100-6D012DEA2B01}" srcId="{90CD1E84-7E69-A541-87C8-8A1DA5877808}" destId="{64F73716-9D1C-544E-8604-D27CD804BE99}" srcOrd="0" destOrd="0" parTransId="{A114A31F-A14C-764D-82D3-5CA1BEEA8CBD}" sibTransId="{B1AC84DA-6F56-2142-83F5-A3E644D9488C}"/>
    <dgm:cxn modelId="{5EAA35BA-9558-CB4D-B899-4A75EC927BE0}" type="presOf" srcId="{D1F29F22-705A-1F43-AF6B-3E14E7CAC076}" destId="{568D723B-2B2E-FC45-961B-4A0C3F496B54}" srcOrd="0" destOrd="0" presId="urn:microsoft.com/office/officeart/2005/8/layout/hProcess10"/>
    <dgm:cxn modelId="{D425A7C9-95D3-C94A-8FED-931FCB996BAF}" type="presOf" srcId="{D1F29F22-705A-1F43-AF6B-3E14E7CAC076}" destId="{AECD75B5-EF42-1B47-B6B0-B6CBB76F4428}" srcOrd="1" destOrd="0" presId="urn:microsoft.com/office/officeart/2005/8/layout/hProcess10"/>
    <dgm:cxn modelId="{B48EB286-8D7C-C544-A7F4-7C19CBF3D5E6}" type="presOf" srcId="{1BB31067-8CD0-6F40-BD6C-D2661D486200}" destId="{4436346C-5BE6-324C-87E5-5F0123E4E7AC}" srcOrd="0" destOrd="3" presId="urn:microsoft.com/office/officeart/2005/8/layout/hProcess10"/>
    <dgm:cxn modelId="{CB8B56D3-2FE7-594C-9679-B9E32E00B445}" type="presOf" srcId="{99DEAA62-50AB-6E4E-AD12-FD25C254552B}" destId="{1C79F347-D7E9-E544-A1EE-E525D1E488FD}" srcOrd="1" destOrd="0" presId="urn:microsoft.com/office/officeart/2005/8/layout/hProcess10"/>
    <dgm:cxn modelId="{96621C0C-0929-3C46-9D6B-D1AA4C16B342}" type="presOf" srcId="{B824EA83-878A-C347-9908-2A18741E6049}" destId="{09EEEC9E-E479-1549-B12F-AEE1098E1A29}" srcOrd="0" destOrd="3" presId="urn:microsoft.com/office/officeart/2005/8/layout/hProcess10"/>
    <dgm:cxn modelId="{B5F60879-9174-E340-8B7A-2898C62ED04B}" srcId="{5CBA6EB9-ECDB-C948-A3D1-CF5A8F5C8A94}" destId="{0DA18A24-B222-5D46-AB46-33C128231756}" srcOrd="1" destOrd="0" parTransId="{CAFE6B97-4CE7-E045-9A96-CE800C9FFA40}" sibTransId="{C7BB3169-D436-794A-813A-420A443DFB57}"/>
    <dgm:cxn modelId="{ADCED10F-4107-9A46-B2B3-2F86B1F32BF8}" type="presOf" srcId="{EC37B10F-CDB3-F748-A87A-F3387E9DF062}" destId="{4436346C-5BE6-324C-87E5-5F0123E4E7AC}" srcOrd="0" destOrd="1" presId="urn:microsoft.com/office/officeart/2005/8/layout/hProcess10"/>
    <dgm:cxn modelId="{06560DF2-2253-A344-ADEA-8BE83FB79D9D}" type="presOf" srcId="{B45554D6-DF15-404C-AA57-397B107F5F59}" destId="{09EEEC9E-E479-1549-B12F-AEE1098E1A29}" srcOrd="0" destOrd="1" presId="urn:microsoft.com/office/officeart/2005/8/layout/hProcess10"/>
    <dgm:cxn modelId="{AB652B40-A2DB-2846-98AE-93BB9DBC76D7}" srcId="{1C0FD78B-BA38-7A42-B96D-A98267DD6A47}" destId="{F4F994F7-B20E-FC47-9183-86BB4BFF8BB2}" srcOrd="1" destOrd="0" parTransId="{ACADB9E7-3F95-9A4F-B6D7-A331890760E8}" sibTransId="{048E1B39-6BAB-2641-875C-AE69B992034D}"/>
    <dgm:cxn modelId="{F85F93A5-22FF-2F4F-99A8-9F4D9BFDE351}" srcId="{5EAC86DC-E76C-2A43-824F-639CBD308E73}" destId="{938B722B-E6BA-E642-8AA4-DFD4C2EA925C}" srcOrd="0" destOrd="0" parTransId="{D8850AEC-7C4B-874F-AFA5-C402E06E8C41}" sibTransId="{99DEAA62-50AB-6E4E-AD12-FD25C254552B}"/>
    <dgm:cxn modelId="{1A8C53B5-E274-4B46-BB1C-ED29F796996C}" srcId="{5EAC86DC-E76C-2A43-824F-639CBD308E73}" destId="{5CBA6EB9-ECDB-C948-A3D1-CF5A8F5C8A94}" srcOrd="2" destOrd="0" parTransId="{F9E62B40-879E-2640-8EF7-513B85C84FB4}" sibTransId="{2E080CAA-2E07-5944-A593-6B8EC9E33334}"/>
    <dgm:cxn modelId="{1BE3A955-FCAF-2F4E-9FC2-CB40EB71E0AD}" type="presParOf" srcId="{39D6A822-2D49-B846-89D0-06A82ACCB597}" destId="{38D003B3-C3A9-234C-A743-B4E953E72FE1}" srcOrd="0" destOrd="0" presId="urn:microsoft.com/office/officeart/2005/8/layout/hProcess10"/>
    <dgm:cxn modelId="{87CD8E87-7A8F-0742-A643-4EA40E2F7384}" type="presParOf" srcId="{38D003B3-C3A9-234C-A743-B4E953E72FE1}" destId="{38CD654C-FFF9-2E4B-B50F-71155B890E38}" srcOrd="0" destOrd="0" presId="urn:microsoft.com/office/officeart/2005/8/layout/hProcess10"/>
    <dgm:cxn modelId="{B9A0468C-13D2-B84B-8632-3DF9694AAD05}" type="presParOf" srcId="{38D003B3-C3A9-234C-A743-B4E953E72FE1}" destId="{0A07FE65-BB30-F54B-8DDA-6B513C3A7B32}" srcOrd="1" destOrd="0" presId="urn:microsoft.com/office/officeart/2005/8/layout/hProcess10"/>
    <dgm:cxn modelId="{983E27BD-F1EE-F547-9BCB-22F1915FDB4E}" type="presParOf" srcId="{39D6A822-2D49-B846-89D0-06A82ACCB597}" destId="{4ED87C70-ABFF-E943-9060-7F5CE5114FBD}" srcOrd="1" destOrd="0" presId="urn:microsoft.com/office/officeart/2005/8/layout/hProcess10"/>
    <dgm:cxn modelId="{1C0E37DB-583F-0D45-AC03-664B0EC89FF4}" type="presParOf" srcId="{4ED87C70-ABFF-E943-9060-7F5CE5114FBD}" destId="{1C79F347-D7E9-E544-A1EE-E525D1E488FD}" srcOrd="0" destOrd="0" presId="urn:microsoft.com/office/officeart/2005/8/layout/hProcess10"/>
    <dgm:cxn modelId="{C9396885-AF3C-3C49-A1CB-6A06C92F4804}" type="presParOf" srcId="{39D6A822-2D49-B846-89D0-06A82ACCB597}" destId="{B38E896C-7254-524F-8189-14A8A2DD904F}" srcOrd="2" destOrd="0" presId="urn:microsoft.com/office/officeart/2005/8/layout/hProcess10"/>
    <dgm:cxn modelId="{96B2864D-5865-6145-9D3F-04E0E6DFECF9}" type="presParOf" srcId="{B38E896C-7254-524F-8189-14A8A2DD904F}" destId="{AEE20820-A470-7047-A2B0-24DBED0C1E82}" srcOrd="0" destOrd="0" presId="urn:microsoft.com/office/officeart/2005/8/layout/hProcess10"/>
    <dgm:cxn modelId="{BB46848C-D099-CD49-B1B8-2214AE4221FC}" type="presParOf" srcId="{B38E896C-7254-524F-8189-14A8A2DD904F}" destId="{4436346C-5BE6-324C-87E5-5F0123E4E7AC}" srcOrd="1" destOrd="0" presId="urn:microsoft.com/office/officeart/2005/8/layout/hProcess10"/>
    <dgm:cxn modelId="{172D963E-88CC-D249-89CF-6F187A12C23C}" type="presParOf" srcId="{39D6A822-2D49-B846-89D0-06A82ACCB597}" destId="{568D723B-2B2E-FC45-961B-4A0C3F496B54}" srcOrd="3" destOrd="0" presId="urn:microsoft.com/office/officeart/2005/8/layout/hProcess10"/>
    <dgm:cxn modelId="{48CEEC59-F207-3D46-87D8-99CDC3500395}" type="presParOf" srcId="{568D723B-2B2E-FC45-961B-4A0C3F496B54}" destId="{AECD75B5-EF42-1B47-B6B0-B6CBB76F4428}" srcOrd="0" destOrd="0" presId="urn:microsoft.com/office/officeart/2005/8/layout/hProcess10"/>
    <dgm:cxn modelId="{F0AE3473-6B31-0F4D-8845-27C67952797C}" type="presParOf" srcId="{39D6A822-2D49-B846-89D0-06A82ACCB597}" destId="{4FCC5C58-0BA4-224B-B8A7-39F2428E499B}" srcOrd="4" destOrd="0" presId="urn:microsoft.com/office/officeart/2005/8/layout/hProcess10"/>
    <dgm:cxn modelId="{93A37477-B458-7D4E-A05F-B7231437F012}" type="presParOf" srcId="{4FCC5C58-0BA4-224B-B8A7-39F2428E499B}" destId="{488BBCB3-E892-8146-A5B8-250582D6448E}" srcOrd="0" destOrd="0" presId="urn:microsoft.com/office/officeart/2005/8/layout/hProcess10"/>
    <dgm:cxn modelId="{F12C76FA-60A1-D448-B8BC-B1208E048611}" type="presParOf" srcId="{4FCC5C58-0BA4-224B-B8A7-39F2428E499B}" destId="{09EEEC9E-E479-1549-B12F-AEE1098E1A29}" srcOrd="1" destOrd="0" presId="urn:microsoft.com/office/officeart/2005/8/layout/hProcess10"/>
    <dgm:cxn modelId="{AE60D122-4FA3-6B48-A95A-244BB2260989}" type="presParOf" srcId="{39D6A822-2D49-B846-89D0-06A82ACCB597}" destId="{9063E1C1-3E59-0B47-BE85-BA2B2465224D}" srcOrd="5" destOrd="0" presId="urn:microsoft.com/office/officeart/2005/8/layout/hProcess10"/>
    <dgm:cxn modelId="{E930D78A-CF65-F741-935A-132FF298605C}" type="presParOf" srcId="{9063E1C1-3E59-0B47-BE85-BA2B2465224D}" destId="{D6BDD77C-67AC-B740-A955-FB6E62A92FB8}" srcOrd="0" destOrd="0" presId="urn:microsoft.com/office/officeart/2005/8/layout/hProcess10"/>
    <dgm:cxn modelId="{C17DBDB8-1688-9E42-8BEB-AD69A590CEC5}" type="presParOf" srcId="{39D6A822-2D49-B846-89D0-06A82ACCB597}" destId="{48F50987-7622-4A49-823E-4A459A45DB9F}" srcOrd="6" destOrd="0" presId="urn:microsoft.com/office/officeart/2005/8/layout/hProcess10"/>
    <dgm:cxn modelId="{EAF2B10F-D581-8A42-BDB9-BD5EDFEBD0DE}" type="presParOf" srcId="{48F50987-7622-4A49-823E-4A459A45DB9F}" destId="{56662339-6543-B54E-AB32-F58F3BDEB59B}" srcOrd="0" destOrd="0" presId="urn:microsoft.com/office/officeart/2005/8/layout/hProcess10"/>
    <dgm:cxn modelId="{A5157C6C-0462-FE46-B986-52EBE57F8D88}" type="presParOf" srcId="{48F50987-7622-4A49-823E-4A459A45DB9F}" destId="{C8D5E684-1F0F-5C44-A3FD-EEF3DBB3341E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F039A0E-3D68-7F44-B661-5498A8896F5F}" type="doc">
      <dgm:prSet loTypeId="urn:microsoft.com/office/officeart/2005/8/layout/radial4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6BB0FCE-FDE6-9241-9317-E465863E3091}">
      <dgm:prSet phldrT="[Text]"/>
      <dgm:spPr/>
      <dgm:t>
        <a:bodyPr/>
        <a:lstStyle/>
        <a:p>
          <a:r>
            <a:rPr lang="en-US" altLang="zh-CN" dirty="0" smtClean="0">
              <a:latin typeface="Microsoft YaHei" charset="-122"/>
              <a:ea typeface="Microsoft YaHei" charset="-122"/>
              <a:cs typeface="Microsoft YaHei" charset="-122"/>
            </a:rPr>
            <a:t>iMe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18A839A-70A0-9A47-83CD-D3B6ABE97D43}" type="parTrans" cxnId="{257E2D16-087A-FE4F-A902-8A8EB9F60F3F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C2E1802-BF97-0E44-B925-B34F0DFDE36A}" type="sibTrans" cxnId="{257E2D16-087A-FE4F-A902-8A8EB9F60F3F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1030595-82EA-0640-95BE-0C48208DBCF3}">
      <dgm:prSet phldrT="[Text]"/>
      <dgm:spPr/>
      <dgm:t>
        <a:bodyPr/>
        <a:lstStyle/>
        <a:p>
          <a:r>
            <a:rPr lang="en-US" altLang="zh-CN" dirty="0" smtClean="0">
              <a:latin typeface="Microsoft YaHei" charset="-122"/>
              <a:ea typeface="Microsoft YaHei" charset="-122"/>
              <a:cs typeface="Microsoft YaHei" charset="-122"/>
            </a:rPr>
            <a:t>information</a:t>
          </a:r>
        </a:p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信息化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75CF553-3E66-C144-95B6-C93EAFC3BD37}" type="parTrans" cxnId="{BE9DA8E9-7948-C543-B7A3-8C0FF1D37D70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CA0B4B2-6CA4-B04F-B1C4-2C83928790EC}" type="sibTrans" cxnId="{BE9DA8E9-7948-C543-B7A3-8C0FF1D37D70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4F5A3C7-2083-7146-8579-659288FF512D}">
      <dgm:prSet phldrT="[Text]"/>
      <dgm:spPr/>
      <dgm:t>
        <a:bodyPr/>
        <a:lstStyle/>
        <a:p>
          <a:r>
            <a:rPr lang="en-US" altLang="zh-CN" dirty="0" smtClean="0">
              <a:latin typeface="Microsoft YaHei" charset="-122"/>
              <a:ea typeface="Microsoft YaHei" charset="-122"/>
              <a:cs typeface="Microsoft YaHei" charset="-122"/>
            </a:rPr>
            <a:t>maker</a:t>
          </a:r>
        </a:p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创客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0FCE3A7-4190-614C-B9A3-7D4FA6B4711A}" type="parTrans" cxnId="{5113CAD0-C85C-EC4B-AAC2-F759072C8EE8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CAF6BF0E-487B-5648-ADA1-511F52732796}" type="sibTrans" cxnId="{5113CAD0-C85C-EC4B-AAC2-F759072C8EE8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ADDDF2A-095B-4D47-8755-DD2B5E22FCF2}">
      <dgm:prSet phldrT="[Text]"/>
      <dgm:spPr/>
      <dgm:t>
        <a:bodyPr/>
        <a:lstStyle/>
        <a:p>
          <a:r>
            <a:rPr lang="en-US" altLang="zh-CN" dirty="0" smtClean="0">
              <a:latin typeface="Microsoft YaHei" charset="-122"/>
              <a:ea typeface="Microsoft YaHei" charset="-122"/>
              <a:cs typeface="Microsoft YaHei" charset="-122"/>
            </a:rPr>
            <a:t>engineering</a:t>
          </a:r>
        </a:p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工程基础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4AABF84-B4DB-BB4A-8EE7-E9CC53657304}" type="parTrans" cxnId="{86B16703-F2B7-614F-B8BA-A196545E438C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4B1A078-A27B-3747-9DDE-64F863E28DD8}" type="sibTrans" cxnId="{86B16703-F2B7-614F-B8BA-A196545E438C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5D8760F-A393-264A-9BEA-6116E17B7A5D}" type="pres">
      <dgm:prSet presAssocID="{8F039A0E-3D68-7F44-B661-5498A8896F5F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7123ED9-DF0C-7749-8F57-5C244AC71A3A}" type="pres">
      <dgm:prSet presAssocID="{A6BB0FCE-FDE6-9241-9317-E465863E3091}" presName="centerShape" presStyleLbl="node0" presStyleIdx="0" presStyleCnt="1"/>
      <dgm:spPr/>
      <dgm:t>
        <a:bodyPr/>
        <a:lstStyle/>
        <a:p>
          <a:endParaRPr lang="en-US"/>
        </a:p>
      </dgm:t>
    </dgm:pt>
    <dgm:pt modelId="{A485F040-666D-3B4B-8E11-677CD03ACBEC}" type="pres">
      <dgm:prSet presAssocID="{375CF553-3E66-C144-95B6-C93EAFC3BD37}" presName="parTrans" presStyleLbl="bgSibTrans2D1" presStyleIdx="0" presStyleCnt="3"/>
      <dgm:spPr/>
      <dgm:t>
        <a:bodyPr/>
        <a:lstStyle/>
        <a:p>
          <a:endParaRPr lang="en-US"/>
        </a:p>
      </dgm:t>
    </dgm:pt>
    <dgm:pt modelId="{3C4AA2D5-143E-AC40-8B89-BD72C764DB7A}" type="pres">
      <dgm:prSet presAssocID="{61030595-82EA-0640-95BE-0C48208DBCF3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B8C0B6-2BFB-C748-B7E2-141FA5BC3834}" type="pres">
      <dgm:prSet presAssocID="{60FCE3A7-4190-614C-B9A3-7D4FA6B4711A}" presName="parTrans" presStyleLbl="bgSibTrans2D1" presStyleIdx="1" presStyleCnt="3"/>
      <dgm:spPr/>
      <dgm:t>
        <a:bodyPr/>
        <a:lstStyle/>
        <a:p>
          <a:endParaRPr lang="en-US"/>
        </a:p>
      </dgm:t>
    </dgm:pt>
    <dgm:pt modelId="{8CA130F2-1386-DB4F-81FF-8B2F6F07B70C}" type="pres">
      <dgm:prSet presAssocID="{D4F5A3C7-2083-7146-8579-659288FF512D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2CC53E-A829-4B45-969F-AB0EEBEB96B1}" type="pres">
      <dgm:prSet presAssocID="{54AABF84-B4DB-BB4A-8EE7-E9CC53657304}" presName="parTrans" presStyleLbl="bgSibTrans2D1" presStyleIdx="2" presStyleCnt="3"/>
      <dgm:spPr/>
      <dgm:t>
        <a:bodyPr/>
        <a:lstStyle/>
        <a:p>
          <a:endParaRPr lang="en-US"/>
        </a:p>
      </dgm:t>
    </dgm:pt>
    <dgm:pt modelId="{99776FFA-36E7-DE41-9E6E-CE2EC7C8D820}" type="pres">
      <dgm:prSet presAssocID="{8ADDDF2A-095B-4D47-8755-DD2B5E22FCF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90C6D04-024B-8942-8AD9-D786E037F9BD}" type="presOf" srcId="{8ADDDF2A-095B-4D47-8755-DD2B5E22FCF2}" destId="{99776FFA-36E7-DE41-9E6E-CE2EC7C8D820}" srcOrd="0" destOrd="0" presId="urn:microsoft.com/office/officeart/2005/8/layout/radial4"/>
    <dgm:cxn modelId="{16331FD4-1BB2-0248-AEB2-D82165797C5D}" type="presOf" srcId="{A6BB0FCE-FDE6-9241-9317-E465863E3091}" destId="{D7123ED9-DF0C-7749-8F57-5C244AC71A3A}" srcOrd="0" destOrd="0" presId="urn:microsoft.com/office/officeart/2005/8/layout/radial4"/>
    <dgm:cxn modelId="{257E2D16-087A-FE4F-A902-8A8EB9F60F3F}" srcId="{8F039A0E-3D68-7F44-B661-5498A8896F5F}" destId="{A6BB0FCE-FDE6-9241-9317-E465863E3091}" srcOrd="0" destOrd="0" parTransId="{518A839A-70A0-9A47-83CD-D3B6ABE97D43}" sibTransId="{BC2E1802-BF97-0E44-B925-B34F0DFDE36A}"/>
    <dgm:cxn modelId="{AE4DE081-68F5-1540-89BD-7128B2E38ACD}" type="presOf" srcId="{D4F5A3C7-2083-7146-8579-659288FF512D}" destId="{8CA130F2-1386-DB4F-81FF-8B2F6F07B70C}" srcOrd="0" destOrd="0" presId="urn:microsoft.com/office/officeart/2005/8/layout/radial4"/>
    <dgm:cxn modelId="{2ECF3522-13A3-BD4D-9D27-8319165B2077}" type="presOf" srcId="{60FCE3A7-4190-614C-B9A3-7D4FA6B4711A}" destId="{50B8C0B6-2BFB-C748-B7E2-141FA5BC3834}" srcOrd="0" destOrd="0" presId="urn:microsoft.com/office/officeart/2005/8/layout/radial4"/>
    <dgm:cxn modelId="{86B16703-F2B7-614F-B8BA-A196545E438C}" srcId="{A6BB0FCE-FDE6-9241-9317-E465863E3091}" destId="{8ADDDF2A-095B-4D47-8755-DD2B5E22FCF2}" srcOrd="2" destOrd="0" parTransId="{54AABF84-B4DB-BB4A-8EE7-E9CC53657304}" sibTransId="{D4B1A078-A27B-3747-9DDE-64F863E28DD8}"/>
    <dgm:cxn modelId="{319173D9-6309-AC4A-86DB-94E532C53581}" type="presOf" srcId="{61030595-82EA-0640-95BE-0C48208DBCF3}" destId="{3C4AA2D5-143E-AC40-8B89-BD72C764DB7A}" srcOrd="0" destOrd="0" presId="urn:microsoft.com/office/officeart/2005/8/layout/radial4"/>
    <dgm:cxn modelId="{BE9DA8E9-7948-C543-B7A3-8C0FF1D37D70}" srcId="{A6BB0FCE-FDE6-9241-9317-E465863E3091}" destId="{61030595-82EA-0640-95BE-0C48208DBCF3}" srcOrd="0" destOrd="0" parTransId="{375CF553-3E66-C144-95B6-C93EAFC3BD37}" sibTransId="{8CA0B4B2-6CA4-B04F-B1C4-2C83928790EC}"/>
    <dgm:cxn modelId="{C06B698E-C310-2A49-BCCA-1D7009F6B291}" type="presOf" srcId="{8F039A0E-3D68-7F44-B661-5498A8896F5F}" destId="{A5D8760F-A393-264A-9BEA-6116E17B7A5D}" srcOrd="0" destOrd="0" presId="urn:microsoft.com/office/officeart/2005/8/layout/radial4"/>
    <dgm:cxn modelId="{5113CAD0-C85C-EC4B-AAC2-F759072C8EE8}" srcId="{A6BB0FCE-FDE6-9241-9317-E465863E3091}" destId="{D4F5A3C7-2083-7146-8579-659288FF512D}" srcOrd="1" destOrd="0" parTransId="{60FCE3A7-4190-614C-B9A3-7D4FA6B4711A}" sibTransId="{CAF6BF0E-487B-5648-ADA1-511F52732796}"/>
    <dgm:cxn modelId="{9310E77D-1973-B842-BE78-F8A674B2294F}" type="presOf" srcId="{54AABF84-B4DB-BB4A-8EE7-E9CC53657304}" destId="{C92CC53E-A829-4B45-969F-AB0EEBEB96B1}" srcOrd="0" destOrd="0" presId="urn:microsoft.com/office/officeart/2005/8/layout/radial4"/>
    <dgm:cxn modelId="{D992B395-5051-2943-8E6A-A28634C0A89B}" type="presOf" srcId="{375CF553-3E66-C144-95B6-C93EAFC3BD37}" destId="{A485F040-666D-3B4B-8E11-677CD03ACBEC}" srcOrd="0" destOrd="0" presId="urn:microsoft.com/office/officeart/2005/8/layout/radial4"/>
    <dgm:cxn modelId="{1553FFB4-1C6D-D549-A4BE-C5210243E211}" type="presParOf" srcId="{A5D8760F-A393-264A-9BEA-6116E17B7A5D}" destId="{D7123ED9-DF0C-7749-8F57-5C244AC71A3A}" srcOrd="0" destOrd="0" presId="urn:microsoft.com/office/officeart/2005/8/layout/radial4"/>
    <dgm:cxn modelId="{77DD0787-61BB-4447-AF80-60FBBEE12D1E}" type="presParOf" srcId="{A5D8760F-A393-264A-9BEA-6116E17B7A5D}" destId="{A485F040-666D-3B4B-8E11-677CD03ACBEC}" srcOrd="1" destOrd="0" presId="urn:microsoft.com/office/officeart/2005/8/layout/radial4"/>
    <dgm:cxn modelId="{FDCE83A4-C973-1849-8B7A-AAA151427B80}" type="presParOf" srcId="{A5D8760F-A393-264A-9BEA-6116E17B7A5D}" destId="{3C4AA2D5-143E-AC40-8B89-BD72C764DB7A}" srcOrd="2" destOrd="0" presId="urn:microsoft.com/office/officeart/2005/8/layout/radial4"/>
    <dgm:cxn modelId="{31CEAB0B-853B-BF42-9921-3931744F0BEB}" type="presParOf" srcId="{A5D8760F-A393-264A-9BEA-6116E17B7A5D}" destId="{50B8C0B6-2BFB-C748-B7E2-141FA5BC3834}" srcOrd="3" destOrd="0" presId="urn:microsoft.com/office/officeart/2005/8/layout/radial4"/>
    <dgm:cxn modelId="{90ACE1FC-8C1F-AC47-92A8-12F332FE6367}" type="presParOf" srcId="{A5D8760F-A393-264A-9BEA-6116E17B7A5D}" destId="{8CA130F2-1386-DB4F-81FF-8B2F6F07B70C}" srcOrd="4" destOrd="0" presId="urn:microsoft.com/office/officeart/2005/8/layout/radial4"/>
    <dgm:cxn modelId="{67025A26-F795-6A43-A2AA-24BF0E06E9FF}" type="presParOf" srcId="{A5D8760F-A393-264A-9BEA-6116E17B7A5D}" destId="{C92CC53E-A829-4B45-969F-AB0EEBEB96B1}" srcOrd="5" destOrd="0" presId="urn:microsoft.com/office/officeart/2005/8/layout/radial4"/>
    <dgm:cxn modelId="{F7E33F55-DDBC-E14B-AFEF-77E78FF53A6A}" type="presParOf" srcId="{A5D8760F-A393-264A-9BEA-6116E17B7A5D}" destId="{99776FFA-36E7-DE41-9E6E-CE2EC7C8D820}" srcOrd="6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93E6778-4BF6-F945-B5F8-F5447389519F}" type="doc">
      <dgm:prSet loTypeId="urn:microsoft.com/office/officeart/2005/8/layout/process4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B02F3C8-176B-534E-82D3-A55F8EA15A43}">
      <dgm:prSet/>
      <dgm:spPr/>
      <dgm:t>
        <a:bodyPr/>
        <a:lstStyle/>
        <a:p>
          <a:pPr rtl="0"/>
          <a:r>
            <a:rPr lang="zh-CN" altLang="en-US" smtClean="0">
              <a:latin typeface="Microsoft YaHei" charset="-122"/>
              <a:ea typeface="Microsoft YaHei" charset="-122"/>
              <a:cs typeface="Microsoft YaHei" charset="-122"/>
            </a:rPr>
            <a:t>基础教学</a:t>
          </a:r>
          <a:endParaRPr lang="zh-CN" alt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5688A23-3783-CA4C-9DA2-F9B636F30376}" type="parTrans" cxnId="{E31342D3-21BE-C645-915B-3EE6046C3015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2813015A-0CCA-D84D-8BE1-A95385B7E0C6}" type="sibTrans" cxnId="{E31342D3-21BE-C645-915B-3EE6046C3015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F0A2BB0-D025-7448-9CDB-78DC22661D64}">
      <dgm:prSet/>
      <dgm:spPr/>
      <dgm:t>
        <a:bodyPr/>
        <a:lstStyle/>
        <a:p>
          <a:pPr rtl="0"/>
          <a:r>
            <a:rPr lang="zh-CN" altLang="en-US" smtClean="0">
              <a:latin typeface="Microsoft YaHei" charset="-122"/>
              <a:ea typeface="Microsoft YaHei" charset="-122"/>
              <a:cs typeface="Microsoft YaHei" charset="-122"/>
            </a:rPr>
            <a:t>团队训练</a:t>
          </a:r>
          <a:endParaRPr lang="zh-CN" alt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96B1933-8506-C74B-8778-5BF23398312B}" type="parTrans" cxnId="{78231F0C-D22F-D349-91E0-DBC552B1F870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64C7605-FD7E-9A4D-8976-72F8D65B101F}" type="sibTrans" cxnId="{78231F0C-D22F-D349-91E0-DBC552B1F870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2E3948B7-6F38-CF4A-BA2D-B010CF3B6897}">
      <dgm:prSet/>
      <dgm:spPr/>
      <dgm:t>
        <a:bodyPr/>
        <a:lstStyle/>
        <a:p>
          <a:pPr rtl="0"/>
          <a:r>
            <a:rPr lang="zh-CN" altLang="en-US" smtClean="0">
              <a:latin typeface="Microsoft YaHei" charset="-122"/>
              <a:ea typeface="Microsoft YaHei" charset="-122"/>
              <a:cs typeface="Microsoft YaHei" charset="-122"/>
            </a:rPr>
            <a:t>加工制作</a:t>
          </a:r>
          <a:endParaRPr lang="zh-CN" alt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23AA821C-7DCA-1F46-886C-7F335FB0FFE5}" type="parTrans" cxnId="{64918F59-0F29-9941-966B-5BA9C5F10A56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C4D2A4C-8A9F-4D4C-9D88-CAFB29E6C7E5}" type="sibTrans" cxnId="{64918F59-0F29-9941-966B-5BA9C5F10A56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6A401C7-224D-5546-8249-0EC63670F445}">
      <dgm:prSet/>
      <dgm:spPr/>
      <dgm:t>
        <a:bodyPr/>
        <a:lstStyle/>
        <a:p>
          <a:pPr rtl="0"/>
          <a:r>
            <a:rPr lang="zh-CN" altLang="en-US" smtClean="0">
              <a:latin typeface="Microsoft YaHei" charset="-122"/>
              <a:ea typeface="Microsoft YaHei" charset="-122"/>
              <a:cs typeface="Microsoft YaHei" charset="-122"/>
            </a:rPr>
            <a:t>项目孵化</a:t>
          </a:r>
          <a:endParaRPr lang="zh-CN" alt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2509D47C-AB52-6649-B4B4-48918D0AFAAB}" type="parTrans" cxnId="{73261112-25C6-084D-89E3-DFFE2CCAC20E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7877D3CF-21F8-2C4C-9527-A722FDD85506}" type="sibTrans" cxnId="{73261112-25C6-084D-89E3-DFFE2CCAC20E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7AB2AC84-D441-6946-B9C7-48FDABC9E783}">
      <dgm:prSet/>
      <dgm:spPr/>
      <dgm:t>
        <a:bodyPr/>
        <a:lstStyle/>
        <a:p>
          <a:pPr rtl="0"/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成果检验</a:t>
          </a:r>
          <a:endParaRPr lang="zh-CN" alt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A032287-A793-134F-B436-3209BC539D8E}" type="parTrans" cxnId="{50F5C316-AC66-3A42-95D7-15E9ADE76260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7B69F67-693A-9244-9F9F-34BE7E13DF91}" type="sibTrans" cxnId="{50F5C316-AC66-3A42-95D7-15E9ADE76260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7964569F-35A6-2842-A26A-0E6C7EBBEFAE}" type="pres">
      <dgm:prSet presAssocID="{B93E6778-4BF6-F945-B5F8-F5447389519F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91E57F1-CC4B-324F-9D26-17DA7239A93F}" type="pres">
      <dgm:prSet presAssocID="{7AB2AC84-D441-6946-B9C7-48FDABC9E783}" presName="boxAndChildren" presStyleCnt="0"/>
      <dgm:spPr/>
    </dgm:pt>
    <dgm:pt modelId="{4FBC1A49-BBAF-2F4E-A46E-2CE8CF3AB9BB}" type="pres">
      <dgm:prSet presAssocID="{7AB2AC84-D441-6946-B9C7-48FDABC9E783}" presName="parentTextBox" presStyleLbl="node1" presStyleIdx="0" presStyleCnt="5"/>
      <dgm:spPr/>
      <dgm:t>
        <a:bodyPr/>
        <a:lstStyle/>
        <a:p>
          <a:endParaRPr lang="en-US"/>
        </a:p>
      </dgm:t>
    </dgm:pt>
    <dgm:pt modelId="{9DD3E127-1F03-AA43-BDBA-F586509C3340}" type="pres">
      <dgm:prSet presAssocID="{7877D3CF-21F8-2C4C-9527-A722FDD85506}" presName="sp" presStyleCnt="0"/>
      <dgm:spPr/>
    </dgm:pt>
    <dgm:pt modelId="{81BEBF7D-A87E-3C4A-8CE4-65C1E19714C3}" type="pres">
      <dgm:prSet presAssocID="{F6A401C7-224D-5546-8249-0EC63670F445}" presName="arrowAndChildren" presStyleCnt="0"/>
      <dgm:spPr/>
    </dgm:pt>
    <dgm:pt modelId="{211527EA-361D-9C42-B2CB-9368CD83721D}" type="pres">
      <dgm:prSet presAssocID="{F6A401C7-224D-5546-8249-0EC63670F445}" presName="parentTextArrow" presStyleLbl="node1" presStyleIdx="1" presStyleCnt="5"/>
      <dgm:spPr/>
      <dgm:t>
        <a:bodyPr/>
        <a:lstStyle/>
        <a:p>
          <a:endParaRPr lang="en-US"/>
        </a:p>
      </dgm:t>
    </dgm:pt>
    <dgm:pt modelId="{AF76F6C2-533E-6445-9EF7-861D0C39373E}" type="pres">
      <dgm:prSet presAssocID="{DC4D2A4C-8A9F-4D4C-9D88-CAFB29E6C7E5}" presName="sp" presStyleCnt="0"/>
      <dgm:spPr/>
    </dgm:pt>
    <dgm:pt modelId="{9D32D224-524B-0246-9DB4-DE270752FB67}" type="pres">
      <dgm:prSet presAssocID="{2E3948B7-6F38-CF4A-BA2D-B010CF3B6897}" presName="arrowAndChildren" presStyleCnt="0"/>
      <dgm:spPr/>
    </dgm:pt>
    <dgm:pt modelId="{6E6CF5AE-D7E1-3E4C-9572-3B954769D21D}" type="pres">
      <dgm:prSet presAssocID="{2E3948B7-6F38-CF4A-BA2D-B010CF3B6897}" presName="parentTextArrow" presStyleLbl="node1" presStyleIdx="2" presStyleCnt="5"/>
      <dgm:spPr/>
      <dgm:t>
        <a:bodyPr/>
        <a:lstStyle/>
        <a:p>
          <a:endParaRPr lang="en-US"/>
        </a:p>
      </dgm:t>
    </dgm:pt>
    <dgm:pt modelId="{E19778BB-98C2-8E40-811A-7B84DEC7BE0A}" type="pres">
      <dgm:prSet presAssocID="{064C7605-FD7E-9A4D-8976-72F8D65B101F}" presName="sp" presStyleCnt="0"/>
      <dgm:spPr/>
    </dgm:pt>
    <dgm:pt modelId="{9ED6EAB3-86DB-CE4D-B9C9-71D901B279BF}" type="pres">
      <dgm:prSet presAssocID="{5F0A2BB0-D025-7448-9CDB-78DC22661D64}" presName="arrowAndChildren" presStyleCnt="0"/>
      <dgm:spPr/>
    </dgm:pt>
    <dgm:pt modelId="{86818134-3245-2349-99C5-26C48B5DFFAC}" type="pres">
      <dgm:prSet presAssocID="{5F0A2BB0-D025-7448-9CDB-78DC22661D64}" presName="parentTextArrow" presStyleLbl="node1" presStyleIdx="3" presStyleCnt="5"/>
      <dgm:spPr/>
      <dgm:t>
        <a:bodyPr/>
        <a:lstStyle/>
        <a:p>
          <a:endParaRPr lang="en-US"/>
        </a:p>
      </dgm:t>
    </dgm:pt>
    <dgm:pt modelId="{0532F4C2-D97F-1A4E-BCA8-D8575AAE2782}" type="pres">
      <dgm:prSet presAssocID="{2813015A-0CCA-D84D-8BE1-A95385B7E0C6}" presName="sp" presStyleCnt="0"/>
      <dgm:spPr/>
    </dgm:pt>
    <dgm:pt modelId="{52ED18C0-561E-B646-9D43-7D7CE6127AA4}" type="pres">
      <dgm:prSet presAssocID="{0B02F3C8-176B-534E-82D3-A55F8EA15A43}" presName="arrowAndChildren" presStyleCnt="0"/>
      <dgm:spPr/>
    </dgm:pt>
    <dgm:pt modelId="{B7A4071B-25EA-AE41-9F47-C6FD7CBE356D}" type="pres">
      <dgm:prSet presAssocID="{0B02F3C8-176B-534E-82D3-A55F8EA15A43}" presName="parentTextArrow" presStyleLbl="node1" presStyleIdx="4" presStyleCnt="5"/>
      <dgm:spPr/>
      <dgm:t>
        <a:bodyPr/>
        <a:lstStyle/>
        <a:p>
          <a:endParaRPr lang="en-US"/>
        </a:p>
      </dgm:t>
    </dgm:pt>
  </dgm:ptLst>
  <dgm:cxnLst>
    <dgm:cxn modelId="{78231F0C-D22F-D349-91E0-DBC552B1F870}" srcId="{B93E6778-4BF6-F945-B5F8-F5447389519F}" destId="{5F0A2BB0-D025-7448-9CDB-78DC22661D64}" srcOrd="1" destOrd="0" parTransId="{F96B1933-8506-C74B-8778-5BF23398312B}" sibTransId="{064C7605-FD7E-9A4D-8976-72F8D65B101F}"/>
    <dgm:cxn modelId="{64918F59-0F29-9941-966B-5BA9C5F10A56}" srcId="{B93E6778-4BF6-F945-B5F8-F5447389519F}" destId="{2E3948B7-6F38-CF4A-BA2D-B010CF3B6897}" srcOrd="2" destOrd="0" parTransId="{23AA821C-7DCA-1F46-886C-7F335FB0FFE5}" sibTransId="{DC4D2A4C-8A9F-4D4C-9D88-CAFB29E6C7E5}"/>
    <dgm:cxn modelId="{50F5C316-AC66-3A42-95D7-15E9ADE76260}" srcId="{B93E6778-4BF6-F945-B5F8-F5447389519F}" destId="{7AB2AC84-D441-6946-B9C7-48FDABC9E783}" srcOrd="4" destOrd="0" parTransId="{DA032287-A793-134F-B436-3209BC539D8E}" sibTransId="{67B69F67-693A-9244-9F9F-34BE7E13DF91}"/>
    <dgm:cxn modelId="{EA0839EA-91A8-E34D-8209-6EE9D4072F7E}" type="presOf" srcId="{B93E6778-4BF6-F945-B5F8-F5447389519F}" destId="{7964569F-35A6-2842-A26A-0E6C7EBBEFAE}" srcOrd="0" destOrd="0" presId="urn:microsoft.com/office/officeart/2005/8/layout/process4"/>
    <dgm:cxn modelId="{134D54C3-6205-ED43-AD77-E905AD1A9689}" type="presOf" srcId="{0B02F3C8-176B-534E-82D3-A55F8EA15A43}" destId="{B7A4071B-25EA-AE41-9F47-C6FD7CBE356D}" srcOrd="0" destOrd="0" presId="urn:microsoft.com/office/officeart/2005/8/layout/process4"/>
    <dgm:cxn modelId="{ED6B4678-2316-B24C-AD31-4CCCC39124A1}" type="presOf" srcId="{7AB2AC84-D441-6946-B9C7-48FDABC9E783}" destId="{4FBC1A49-BBAF-2F4E-A46E-2CE8CF3AB9BB}" srcOrd="0" destOrd="0" presId="urn:microsoft.com/office/officeart/2005/8/layout/process4"/>
    <dgm:cxn modelId="{73261112-25C6-084D-89E3-DFFE2CCAC20E}" srcId="{B93E6778-4BF6-F945-B5F8-F5447389519F}" destId="{F6A401C7-224D-5546-8249-0EC63670F445}" srcOrd="3" destOrd="0" parTransId="{2509D47C-AB52-6649-B4B4-48918D0AFAAB}" sibTransId="{7877D3CF-21F8-2C4C-9527-A722FDD85506}"/>
    <dgm:cxn modelId="{08BBDF4A-95F6-F246-A37B-621B06F5AC47}" type="presOf" srcId="{5F0A2BB0-D025-7448-9CDB-78DC22661D64}" destId="{86818134-3245-2349-99C5-26C48B5DFFAC}" srcOrd="0" destOrd="0" presId="urn:microsoft.com/office/officeart/2005/8/layout/process4"/>
    <dgm:cxn modelId="{E31342D3-21BE-C645-915B-3EE6046C3015}" srcId="{B93E6778-4BF6-F945-B5F8-F5447389519F}" destId="{0B02F3C8-176B-534E-82D3-A55F8EA15A43}" srcOrd="0" destOrd="0" parTransId="{05688A23-3783-CA4C-9DA2-F9B636F30376}" sibTransId="{2813015A-0CCA-D84D-8BE1-A95385B7E0C6}"/>
    <dgm:cxn modelId="{1E4B7018-1A6A-BF40-A158-E1019BB47DFA}" type="presOf" srcId="{F6A401C7-224D-5546-8249-0EC63670F445}" destId="{211527EA-361D-9C42-B2CB-9368CD83721D}" srcOrd="0" destOrd="0" presId="urn:microsoft.com/office/officeart/2005/8/layout/process4"/>
    <dgm:cxn modelId="{482CA5C5-870C-5A4C-ADAF-2318B144E3D1}" type="presOf" srcId="{2E3948B7-6F38-CF4A-BA2D-B010CF3B6897}" destId="{6E6CF5AE-D7E1-3E4C-9572-3B954769D21D}" srcOrd="0" destOrd="0" presId="urn:microsoft.com/office/officeart/2005/8/layout/process4"/>
    <dgm:cxn modelId="{66A887D4-2286-CC46-800F-58B9D9FDF8EB}" type="presParOf" srcId="{7964569F-35A6-2842-A26A-0E6C7EBBEFAE}" destId="{C91E57F1-CC4B-324F-9D26-17DA7239A93F}" srcOrd="0" destOrd="0" presId="urn:microsoft.com/office/officeart/2005/8/layout/process4"/>
    <dgm:cxn modelId="{1C5B8E39-3C7C-4B47-B5C0-2CAE5BDA72A8}" type="presParOf" srcId="{C91E57F1-CC4B-324F-9D26-17DA7239A93F}" destId="{4FBC1A49-BBAF-2F4E-A46E-2CE8CF3AB9BB}" srcOrd="0" destOrd="0" presId="urn:microsoft.com/office/officeart/2005/8/layout/process4"/>
    <dgm:cxn modelId="{B80A7273-F3D1-2A4F-96F2-1A3E0F259CA5}" type="presParOf" srcId="{7964569F-35A6-2842-A26A-0E6C7EBBEFAE}" destId="{9DD3E127-1F03-AA43-BDBA-F586509C3340}" srcOrd="1" destOrd="0" presId="urn:microsoft.com/office/officeart/2005/8/layout/process4"/>
    <dgm:cxn modelId="{36E84CE7-65AE-B440-80EE-3CD5A97E5A4F}" type="presParOf" srcId="{7964569F-35A6-2842-A26A-0E6C7EBBEFAE}" destId="{81BEBF7D-A87E-3C4A-8CE4-65C1E19714C3}" srcOrd="2" destOrd="0" presId="urn:microsoft.com/office/officeart/2005/8/layout/process4"/>
    <dgm:cxn modelId="{2DEADE70-0F1F-B24D-91AB-33A5000E04B5}" type="presParOf" srcId="{81BEBF7D-A87E-3C4A-8CE4-65C1E19714C3}" destId="{211527EA-361D-9C42-B2CB-9368CD83721D}" srcOrd="0" destOrd="0" presId="urn:microsoft.com/office/officeart/2005/8/layout/process4"/>
    <dgm:cxn modelId="{75575888-823F-3B4F-9CC9-93B147AA0304}" type="presParOf" srcId="{7964569F-35A6-2842-A26A-0E6C7EBBEFAE}" destId="{AF76F6C2-533E-6445-9EF7-861D0C39373E}" srcOrd="3" destOrd="0" presId="urn:microsoft.com/office/officeart/2005/8/layout/process4"/>
    <dgm:cxn modelId="{4DA3898E-B423-6240-A5D8-391691523378}" type="presParOf" srcId="{7964569F-35A6-2842-A26A-0E6C7EBBEFAE}" destId="{9D32D224-524B-0246-9DB4-DE270752FB67}" srcOrd="4" destOrd="0" presId="urn:microsoft.com/office/officeart/2005/8/layout/process4"/>
    <dgm:cxn modelId="{B043DD99-031B-8147-ADE6-969E6046D704}" type="presParOf" srcId="{9D32D224-524B-0246-9DB4-DE270752FB67}" destId="{6E6CF5AE-D7E1-3E4C-9572-3B954769D21D}" srcOrd="0" destOrd="0" presId="urn:microsoft.com/office/officeart/2005/8/layout/process4"/>
    <dgm:cxn modelId="{B6344DB7-E7C8-D240-8675-1EABD3C7AF56}" type="presParOf" srcId="{7964569F-35A6-2842-A26A-0E6C7EBBEFAE}" destId="{E19778BB-98C2-8E40-811A-7B84DEC7BE0A}" srcOrd="5" destOrd="0" presId="urn:microsoft.com/office/officeart/2005/8/layout/process4"/>
    <dgm:cxn modelId="{FB3C4F3A-CF27-014A-A1BD-30D5C69AA1F8}" type="presParOf" srcId="{7964569F-35A6-2842-A26A-0E6C7EBBEFAE}" destId="{9ED6EAB3-86DB-CE4D-B9C9-71D901B279BF}" srcOrd="6" destOrd="0" presId="urn:microsoft.com/office/officeart/2005/8/layout/process4"/>
    <dgm:cxn modelId="{EA7BA9FF-731B-A847-8C0E-0651948162AD}" type="presParOf" srcId="{9ED6EAB3-86DB-CE4D-B9C9-71D901B279BF}" destId="{86818134-3245-2349-99C5-26C48B5DFFAC}" srcOrd="0" destOrd="0" presId="urn:microsoft.com/office/officeart/2005/8/layout/process4"/>
    <dgm:cxn modelId="{2E32BB2A-83DE-E24F-A618-BB3619C4A025}" type="presParOf" srcId="{7964569F-35A6-2842-A26A-0E6C7EBBEFAE}" destId="{0532F4C2-D97F-1A4E-BCA8-D8575AAE2782}" srcOrd="7" destOrd="0" presId="urn:microsoft.com/office/officeart/2005/8/layout/process4"/>
    <dgm:cxn modelId="{66866770-A058-BD46-8B32-4C1FCB41CB21}" type="presParOf" srcId="{7964569F-35A6-2842-A26A-0E6C7EBBEFAE}" destId="{52ED18C0-561E-B646-9D43-7D7CE6127AA4}" srcOrd="8" destOrd="0" presId="urn:microsoft.com/office/officeart/2005/8/layout/process4"/>
    <dgm:cxn modelId="{C31254AF-548E-AC48-BBE7-1DB299AC1E5F}" type="presParOf" srcId="{52ED18C0-561E-B646-9D43-7D7CE6127AA4}" destId="{B7A4071B-25EA-AE41-9F47-C6FD7CBE356D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84442D0-B070-DA4C-B1CD-AAB515C12B2A}" type="doc">
      <dgm:prSet loTypeId="urn:microsoft.com/office/officeart/2005/8/layout/h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FB219AE-D443-634D-8E17-044769204BFA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学习支持系统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CFDC0FE-A66B-C14D-B2B0-353A06C949FA}" type="parTrans" cxnId="{9BE453BA-C955-6044-9764-919E7B5D267E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9ED983C-702E-264C-92FB-8021B90359B9}" type="sibTrans" cxnId="{9BE453BA-C955-6044-9764-919E7B5D267E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86E058D-DE98-9D42-A898-26A03C340BE4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教学管理系统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7E4DB76-2D30-E34F-981B-BCC60FA7DCA3}" type="parTrans" cxnId="{CBB346FB-49A0-9441-A29C-749B47D849B2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2E6D39C-B6C8-F14F-BF01-BDE8CA95DEC1}" type="sibTrans" cxnId="{CBB346FB-49A0-9441-A29C-749B47D849B2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E8EFDF12-5C16-5449-A587-A142FA3562D5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云计算服务器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C971103-2E93-5F41-8C6D-6501A9AC3720}" type="parTrans" cxnId="{7BDE27DB-A4E6-E047-9EC6-AD172B9B752B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E1067E54-4038-A041-91EF-4932B92DED9E}" type="sibTrans" cxnId="{7BDE27DB-A4E6-E047-9EC6-AD172B9B752B}">
      <dgm:prSet/>
      <dgm:spPr/>
      <dgm:t>
        <a:bodyPr/>
        <a:lstStyle/>
        <a:p>
          <a:endParaRPr 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2DBE6E6-97D9-0049-A7A0-193091E94718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团队协作平台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4343BA7-410D-BF48-AFB1-F3C4968E9F04}" type="parTrans" cxnId="{6868FD5C-D137-9F4E-BE77-A3F781F2A3A3}">
      <dgm:prSet/>
      <dgm:spPr/>
      <dgm:t>
        <a:bodyPr/>
        <a:lstStyle/>
        <a:p>
          <a:endParaRPr lang="en-US"/>
        </a:p>
      </dgm:t>
    </dgm:pt>
    <dgm:pt modelId="{05B65387-6717-6045-A26D-C6FB4B200DF8}" type="sibTrans" cxnId="{6868FD5C-D137-9F4E-BE77-A3F781F2A3A3}">
      <dgm:prSet/>
      <dgm:spPr/>
      <dgm:t>
        <a:bodyPr/>
        <a:lstStyle/>
        <a:p>
          <a:endParaRPr lang="en-US"/>
        </a:p>
      </dgm:t>
    </dgm:pt>
    <dgm:pt modelId="{FB2E701B-C50B-204E-BE9A-3BDEA795E6C8}">
      <dgm:prSet phldrT="[Text]"/>
      <dgm:spPr/>
      <dgm:t>
        <a:bodyPr/>
        <a:lstStyle/>
        <a:p>
          <a:r>
            <a:rPr lang="en-US" altLang="zh-CN" dirty="0" smtClean="0">
              <a:latin typeface="Microsoft YaHei" charset="-122"/>
              <a:ea typeface="Microsoft YaHei" charset="-122"/>
              <a:cs typeface="Microsoft YaHei" charset="-122"/>
            </a:rPr>
            <a:t>wiki</a:t>
          </a:r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 知识库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0ED2CD2-8F70-584D-B8FF-1A3702E4F18C}" type="parTrans" cxnId="{52622F04-E1D6-E64D-BA26-B56E4B74C3E7}">
      <dgm:prSet/>
      <dgm:spPr/>
      <dgm:t>
        <a:bodyPr/>
        <a:lstStyle/>
        <a:p>
          <a:endParaRPr lang="en-US"/>
        </a:p>
      </dgm:t>
    </dgm:pt>
    <dgm:pt modelId="{F85CD226-0955-3948-A14D-B5A1E096D814}" type="sibTrans" cxnId="{52622F04-E1D6-E64D-BA26-B56E4B74C3E7}">
      <dgm:prSet/>
      <dgm:spPr/>
      <dgm:t>
        <a:bodyPr/>
        <a:lstStyle/>
        <a:p>
          <a:endParaRPr lang="en-US"/>
        </a:p>
      </dgm:t>
    </dgm:pt>
    <dgm:pt modelId="{0F979B35-9B98-5A48-B372-06D263BD64B1}">
      <dgm:prSet phldrT="[Text]"/>
      <dgm:spPr/>
      <dgm:t>
        <a:bodyPr/>
        <a:lstStyle/>
        <a:p>
          <a:r>
            <a:rPr lang="en-US" altLang="zh-CN" dirty="0" smtClean="0">
              <a:latin typeface="Microsoft YaHei" charset="-122"/>
              <a:ea typeface="Microsoft YaHei" charset="-122"/>
              <a:cs typeface="Microsoft YaHei" charset="-122"/>
            </a:rPr>
            <a:t>git</a:t>
          </a:r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 协作数据库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F903365-F8E1-ED42-9791-C907034DFA3F}" type="parTrans" cxnId="{111582A4-57F7-514A-86F5-F0A9D6FE0719}">
      <dgm:prSet/>
      <dgm:spPr/>
      <dgm:t>
        <a:bodyPr/>
        <a:lstStyle/>
        <a:p>
          <a:endParaRPr lang="en-US"/>
        </a:p>
      </dgm:t>
    </dgm:pt>
    <dgm:pt modelId="{8779A950-BF91-7B4C-9EB5-533B4CCE3CC4}" type="sibTrans" cxnId="{111582A4-57F7-514A-86F5-F0A9D6FE0719}">
      <dgm:prSet/>
      <dgm:spPr/>
      <dgm:t>
        <a:bodyPr/>
        <a:lstStyle/>
        <a:p>
          <a:endParaRPr lang="en-US"/>
        </a:p>
      </dgm:t>
    </dgm:pt>
    <dgm:pt modelId="{62C29EDE-8A8F-5F41-92AC-28ABA601404F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空间预约系统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4C06468-085B-164B-A185-05B9E6E18A88}" type="parTrans" cxnId="{53D3D40A-8782-8540-83C1-260F8401402E}">
      <dgm:prSet/>
      <dgm:spPr/>
      <dgm:t>
        <a:bodyPr/>
        <a:lstStyle/>
        <a:p>
          <a:endParaRPr lang="en-US"/>
        </a:p>
      </dgm:t>
    </dgm:pt>
    <dgm:pt modelId="{109991FA-02F2-DA45-BDB6-0A68E2CD07A6}" type="sibTrans" cxnId="{53D3D40A-8782-8540-83C1-260F8401402E}">
      <dgm:prSet/>
      <dgm:spPr/>
      <dgm:t>
        <a:bodyPr/>
        <a:lstStyle/>
        <a:p>
          <a:endParaRPr lang="en-US"/>
        </a:p>
      </dgm:t>
    </dgm:pt>
    <dgm:pt modelId="{1BBB03BC-F18E-5943-A96A-B1C64E6C0717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云桌面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81E892C-EA3E-6642-8243-B7045C9DB59F}" type="parTrans" cxnId="{432769CC-091D-4841-A85F-B27D20923E42}">
      <dgm:prSet/>
      <dgm:spPr/>
      <dgm:t>
        <a:bodyPr/>
        <a:lstStyle/>
        <a:p>
          <a:endParaRPr lang="en-US"/>
        </a:p>
      </dgm:t>
    </dgm:pt>
    <dgm:pt modelId="{31FF8113-67C3-AE41-B0DA-9D47E7076071}" type="sibTrans" cxnId="{432769CC-091D-4841-A85F-B27D20923E42}">
      <dgm:prSet/>
      <dgm:spPr/>
      <dgm:t>
        <a:bodyPr/>
        <a:lstStyle/>
        <a:p>
          <a:endParaRPr lang="en-US"/>
        </a:p>
      </dgm:t>
    </dgm:pt>
    <dgm:pt modelId="{FE420E85-100B-AD47-B289-DE994791D2FB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在线计算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C49E7D5-5213-8249-AF2A-925685738375}" type="parTrans" cxnId="{04ADEA5D-2E7A-C943-A411-65F2C0FA32D4}">
      <dgm:prSet/>
      <dgm:spPr/>
      <dgm:t>
        <a:bodyPr/>
        <a:lstStyle/>
        <a:p>
          <a:endParaRPr lang="en-US"/>
        </a:p>
      </dgm:t>
    </dgm:pt>
    <dgm:pt modelId="{683FD7D1-A1BA-4C48-893B-4FBE8F48E121}" type="sibTrans" cxnId="{04ADEA5D-2E7A-C943-A411-65F2C0FA32D4}">
      <dgm:prSet/>
      <dgm:spPr/>
      <dgm:t>
        <a:bodyPr/>
        <a:lstStyle/>
        <a:p>
          <a:endParaRPr lang="en-US"/>
        </a:p>
      </dgm:t>
    </dgm:pt>
    <dgm:pt modelId="{ED35246B-DF1D-8C4A-83C0-D46B800AD6BF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视频会议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C91967D0-2E98-D34F-9FF9-0346112D6931}" type="parTrans" cxnId="{EFA1FCEA-F9BD-974A-B241-11A9FA3993DC}">
      <dgm:prSet/>
      <dgm:spPr/>
      <dgm:t>
        <a:bodyPr/>
        <a:lstStyle/>
        <a:p>
          <a:endParaRPr lang="en-US"/>
        </a:p>
      </dgm:t>
    </dgm:pt>
    <dgm:pt modelId="{C7180514-59FC-864A-B738-58FEF7C965A0}" type="sibTrans" cxnId="{EFA1FCEA-F9BD-974A-B241-11A9FA3993DC}">
      <dgm:prSet/>
      <dgm:spPr/>
      <dgm:t>
        <a:bodyPr/>
        <a:lstStyle/>
        <a:p>
          <a:endParaRPr lang="en-US"/>
        </a:p>
      </dgm:t>
    </dgm:pt>
    <dgm:pt modelId="{26BEBA9D-56D0-2B4D-A775-214C0B82E4B7}">
      <dgm:prSet phldrT="[Text]"/>
      <dgm:spPr/>
      <dgm:t>
        <a:bodyPr/>
        <a:lstStyle/>
        <a:p>
          <a:r>
            <a:rPr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课程管理系统</a:t>
          </a:r>
          <a:endParaRPr 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E59DBB60-7B23-8A48-9129-E5B02254AAEC}" type="parTrans" cxnId="{A06BCC99-B507-B84E-A6BD-618F70290C74}">
      <dgm:prSet/>
      <dgm:spPr/>
      <dgm:t>
        <a:bodyPr/>
        <a:lstStyle/>
        <a:p>
          <a:endParaRPr lang="en-US"/>
        </a:p>
      </dgm:t>
    </dgm:pt>
    <dgm:pt modelId="{F8B13250-A483-5447-A893-B6D853DA599D}" type="sibTrans" cxnId="{A06BCC99-B507-B84E-A6BD-618F70290C74}">
      <dgm:prSet/>
      <dgm:spPr/>
      <dgm:t>
        <a:bodyPr/>
        <a:lstStyle/>
        <a:p>
          <a:endParaRPr lang="en-US"/>
        </a:p>
      </dgm:t>
    </dgm:pt>
    <dgm:pt modelId="{ED0E24A8-1C2E-9F4E-8694-9BDE36857E95}" type="pres">
      <dgm:prSet presAssocID="{B84442D0-B070-DA4C-B1CD-AAB515C12B2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0703C81-5677-D541-A9CD-1D9DE33C9A0D}" type="pres">
      <dgm:prSet presAssocID="{FFB219AE-D443-634D-8E17-044769204BFA}" presName="composite" presStyleCnt="0"/>
      <dgm:spPr/>
    </dgm:pt>
    <dgm:pt modelId="{1D15A437-4B2C-9441-8143-A012FB37208A}" type="pres">
      <dgm:prSet presAssocID="{FFB219AE-D443-634D-8E17-044769204BFA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493137-7CA2-B243-A306-EF588691A426}" type="pres">
      <dgm:prSet presAssocID="{FFB219AE-D443-634D-8E17-044769204BFA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06FFAD0-E1B9-EE42-8E72-22900A6205B8}" type="pres">
      <dgm:prSet presAssocID="{D9ED983C-702E-264C-92FB-8021B90359B9}" presName="space" presStyleCnt="0"/>
      <dgm:spPr/>
    </dgm:pt>
    <dgm:pt modelId="{FDCEA5F5-4E8C-8747-8A94-A35168EC7DD8}" type="pres">
      <dgm:prSet presAssocID="{D86E058D-DE98-9D42-A898-26A03C340BE4}" presName="composite" presStyleCnt="0"/>
      <dgm:spPr/>
    </dgm:pt>
    <dgm:pt modelId="{7A43D49C-2D3A-5B4C-A0DF-65C6FB8C8CAC}" type="pres">
      <dgm:prSet presAssocID="{D86E058D-DE98-9D42-A898-26A03C340BE4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F65559-4E28-DE4E-AE6A-F5658813DDE2}" type="pres">
      <dgm:prSet presAssocID="{D86E058D-DE98-9D42-A898-26A03C340BE4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410B8E-AD2E-BD43-B47B-4ADB7EC1F45B}" type="pres">
      <dgm:prSet presAssocID="{82E6D39C-B6C8-F14F-BF01-BDE8CA95DEC1}" presName="space" presStyleCnt="0"/>
      <dgm:spPr/>
    </dgm:pt>
    <dgm:pt modelId="{39D4A138-2CC5-8E4E-96DD-820518B89F1A}" type="pres">
      <dgm:prSet presAssocID="{E8EFDF12-5C16-5449-A587-A142FA3562D5}" presName="composite" presStyleCnt="0"/>
      <dgm:spPr/>
    </dgm:pt>
    <dgm:pt modelId="{CB077D43-8B30-A340-A190-33D12A0AD2F8}" type="pres">
      <dgm:prSet presAssocID="{E8EFDF12-5C16-5449-A587-A142FA3562D5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33AC54-B6EF-AC45-924C-1785DC43A685}" type="pres">
      <dgm:prSet presAssocID="{E8EFDF12-5C16-5449-A587-A142FA3562D5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58B07DC-6773-3B4F-AF57-A21533A44573}" type="presOf" srcId="{26BEBA9D-56D0-2B4D-A775-214C0B82E4B7}" destId="{B2F65559-4E28-DE4E-AE6A-F5658813DDE2}" srcOrd="0" destOrd="0" presId="urn:microsoft.com/office/officeart/2005/8/layout/hList1"/>
    <dgm:cxn modelId="{432769CC-091D-4841-A85F-B27D20923E42}" srcId="{E8EFDF12-5C16-5449-A587-A142FA3562D5}" destId="{1BBB03BC-F18E-5943-A96A-B1C64E6C0717}" srcOrd="0" destOrd="0" parTransId="{081E892C-EA3E-6642-8243-B7045C9DB59F}" sibTransId="{31FF8113-67C3-AE41-B0DA-9D47E7076071}"/>
    <dgm:cxn modelId="{7BDE27DB-A4E6-E047-9EC6-AD172B9B752B}" srcId="{B84442D0-B070-DA4C-B1CD-AAB515C12B2A}" destId="{E8EFDF12-5C16-5449-A587-A142FA3562D5}" srcOrd="2" destOrd="0" parTransId="{6C971103-2E93-5F41-8C6D-6501A9AC3720}" sibTransId="{E1067E54-4038-A041-91EF-4932B92DED9E}"/>
    <dgm:cxn modelId="{E03586B1-63AA-7449-B3E8-446515BBD0B2}" type="presOf" srcId="{B84442D0-B070-DA4C-B1CD-AAB515C12B2A}" destId="{ED0E24A8-1C2E-9F4E-8694-9BDE36857E95}" srcOrd="0" destOrd="0" presId="urn:microsoft.com/office/officeart/2005/8/layout/hList1"/>
    <dgm:cxn modelId="{3DD6B604-CA83-924D-933E-42B662FA9951}" type="presOf" srcId="{FB2E701B-C50B-204E-BE9A-3BDEA795E6C8}" destId="{A3493137-7CA2-B243-A306-EF588691A426}" srcOrd="0" destOrd="1" presId="urn:microsoft.com/office/officeart/2005/8/layout/hList1"/>
    <dgm:cxn modelId="{EFA1FCEA-F9BD-974A-B241-11A9FA3993DC}" srcId="{E8EFDF12-5C16-5449-A587-A142FA3562D5}" destId="{ED35246B-DF1D-8C4A-83C0-D46B800AD6BF}" srcOrd="2" destOrd="0" parTransId="{C91967D0-2E98-D34F-9FF9-0346112D6931}" sibTransId="{C7180514-59FC-864A-B738-58FEF7C965A0}"/>
    <dgm:cxn modelId="{A06BCC99-B507-B84E-A6BD-618F70290C74}" srcId="{D86E058D-DE98-9D42-A898-26A03C340BE4}" destId="{26BEBA9D-56D0-2B4D-A775-214C0B82E4B7}" srcOrd="0" destOrd="0" parTransId="{E59DBB60-7B23-8A48-9129-E5B02254AAEC}" sibTransId="{F8B13250-A483-5447-A893-B6D853DA599D}"/>
    <dgm:cxn modelId="{6F96C431-0FEC-434E-9964-F5DC3D3B86E5}" type="presOf" srcId="{92DBE6E6-97D9-0049-A7A0-193091E94718}" destId="{A3493137-7CA2-B243-A306-EF588691A426}" srcOrd="0" destOrd="0" presId="urn:microsoft.com/office/officeart/2005/8/layout/hList1"/>
    <dgm:cxn modelId="{C0E67F45-0A2E-2E44-9E92-2863DC1211BF}" type="presOf" srcId="{FFB219AE-D443-634D-8E17-044769204BFA}" destId="{1D15A437-4B2C-9441-8143-A012FB37208A}" srcOrd="0" destOrd="0" presId="urn:microsoft.com/office/officeart/2005/8/layout/hList1"/>
    <dgm:cxn modelId="{69DF219F-78B6-AE4E-9E80-82C1B27F7AAB}" type="presOf" srcId="{E8EFDF12-5C16-5449-A587-A142FA3562D5}" destId="{CB077D43-8B30-A340-A190-33D12A0AD2F8}" srcOrd="0" destOrd="0" presId="urn:microsoft.com/office/officeart/2005/8/layout/hList1"/>
    <dgm:cxn modelId="{20D62589-F052-6F44-B4CB-314A84D8C8E6}" type="presOf" srcId="{0F979B35-9B98-5A48-B372-06D263BD64B1}" destId="{A3493137-7CA2-B243-A306-EF588691A426}" srcOrd="0" destOrd="2" presId="urn:microsoft.com/office/officeart/2005/8/layout/hList1"/>
    <dgm:cxn modelId="{CBB346FB-49A0-9441-A29C-749B47D849B2}" srcId="{B84442D0-B070-DA4C-B1CD-AAB515C12B2A}" destId="{D86E058D-DE98-9D42-A898-26A03C340BE4}" srcOrd="1" destOrd="0" parTransId="{B7E4DB76-2D30-E34F-981B-BCC60FA7DCA3}" sibTransId="{82E6D39C-B6C8-F14F-BF01-BDE8CA95DEC1}"/>
    <dgm:cxn modelId="{258D3041-C1C9-8F45-8E2A-7B66567931C8}" type="presOf" srcId="{ED35246B-DF1D-8C4A-83C0-D46B800AD6BF}" destId="{0C33AC54-B6EF-AC45-924C-1785DC43A685}" srcOrd="0" destOrd="2" presId="urn:microsoft.com/office/officeart/2005/8/layout/hList1"/>
    <dgm:cxn modelId="{111582A4-57F7-514A-86F5-F0A9D6FE0719}" srcId="{FFB219AE-D443-634D-8E17-044769204BFA}" destId="{0F979B35-9B98-5A48-B372-06D263BD64B1}" srcOrd="2" destOrd="0" parTransId="{DF903365-F8E1-ED42-9791-C907034DFA3F}" sibTransId="{8779A950-BF91-7B4C-9EB5-533B4CCE3CC4}"/>
    <dgm:cxn modelId="{53D3D40A-8782-8540-83C1-260F8401402E}" srcId="{D86E058D-DE98-9D42-A898-26A03C340BE4}" destId="{62C29EDE-8A8F-5F41-92AC-28ABA601404F}" srcOrd="1" destOrd="0" parTransId="{54C06468-085B-164B-A185-05B9E6E18A88}" sibTransId="{109991FA-02F2-DA45-BDB6-0A68E2CD07A6}"/>
    <dgm:cxn modelId="{04ADEA5D-2E7A-C943-A411-65F2C0FA32D4}" srcId="{E8EFDF12-5C16-5449-A587-A142FA3562D5}" destId="{FE420E85-100B-AD47-B289-DE994791D2FB}" srcOrd="1" destOrd="0" parTransId="{AC49E7D5-5213-8249-AF2A-925685738375}" sibTransId="{683FD7D1-A1BA-4C48-893B-4FBE8F48E121}"/>
    <dgm:cxn modelId="{6868FD5C-D137-9F4E-BE77-A3F781F2A3A3}" srcId="{FFB219AE-D443-634D-8E17-044769204BFA}" destId="{92DBE6E6-97D9-0049-A7A0-193091E94718}" srcOrd="0" destOrd="0" parTransId="{A4343BA7-410D-BF48-AFB1-F3C4968E9F04}" sibTransId="{05B65387-6717-6045-A26D-C6FB4B200DF8}"/>
    <dgm:cxn modelId="{1FB9E680-602E-D944-8D4B-1D23B871EEEE}" type="presOf" srcId="{62C29EDE-8A8F-5F41-92AC-28ABA601404F}" destId="{B2F65559-4E28-DE4E-AE6A-F5658813DDE2}" srcOrd="0" destOrd="1" presId="urn:microsoft.com/office/officeart/2005/8/layout/hList1"/>
    <dgm:cxn modelId="{52622F04-E1D6-E64D-BA26-B56E4B74C3E7}" srcId="{FFB219AE-D443-634D-8E17-044769204BFA}" destId="{FB2E701B-C50B-204E-BE9A-3BDEA795E6C8}" srcOrd="1" destOrd="0" parTransId="{90ED2CD2-8F70-584D-B8FF-1A3702E4F18C}" sibTransId="{F85CD226-0955-3948-A14D-B5A1E096D814}"/>
    <dgm:cxn modelId="{9BE453BA-C955-6044-9764-919E7B5D267E}" srcId="{B84442D0-B070-DA4C-B1CD-AAB515C12B2A}" destId="{FFB219AE-D443-634D-8E17-044769204BFA}" srcOrd="0" destOrd="0" parTransId="{0CFDC0FE-A66B-C14D-B2B0-353A06C949FA}" sibTransId="{D9ED983C-702E-264C-92FB-8021B90359B9}"/>
    <dgm:cxn modelId="{64AD0196-69E6-FC46-BF90-5A9103A48C8C}" type="presOf" srcId="{FE420E85-100B-AD47-B289-DE994791D2FB}" destId="{0C33AC54-B6EF-AC45-924C-1785DC43A685}" srcOrd="0" destOrd="1" presId="urn:microsoft.com/office/officeart/2005/8/layout/hList1"/>
    <dgm:cxn modelId="{8C67A606-65E4-8645-8507-7EB9EF94E923}" type="presOf" srcId="{D86E058D-DE98-9D42-A898-26A03C340BE4}" destId="{7A43D49C-2D3A-5B4C-A0DF-65C6FB8C8CAC}" srcOrd="0" destOrd="0" presId="urn:microsoft.com/office/officeart/2005/8/layout/hList1"/>
    <dgm:cxn modelId="{431E5341-C41B-E64B-B724-F71F75E9C849}" type="presOf" srcId="{1BBB03BC-F18E-5943-A96A-B1C64E6C0717}" destId="{0C33AC54-B6EF-AC45-924C-1785DC43A685}" srcOrd="0" destOrd="0" presId="urn:microsoft.com/office/officeart/2005/8/layout/hList1"/>
    <dgm:cxn modelId="{7B063AB6-DFB5-7649-A6CE-738E521C4A3D}" type="presParOf" srcId="{ED0E24A8-1C2E-9F4E-8694-9BDE36857E95}" destId="{40703C81-5677-D541-A9CD-1D9DE33C9A0D}" srcOrd="0" destOrd="0" presId="urn:microsoft.com/office/officeart/2005/8/layout/hList1"/>
    <dgm:cxn modelId="{30DCE8CB-D607-804B-8A65-3F3E648959CE}" type="presParOf" srcId="{40703C81-5677-D541-A9CD-1D9DE33C9A0D}" destId="{1D15A437-4B2C-9441-8143-A012FB37208A}" srcOrd="0" destOrd="0" presId="urn:microsoft.com/office/officeart/2005/8/layout/hList1"/>
    <dgm:cxn modelId="{A30A92CC-80B9-6D4E-AC9E-D0C81D7A822C}" type="presParOf" srcId="{40703C81-5677-D541-A9CD-1D9DE33C9A0D}" destId="{A3493137-7CA2-B243-A306-EF588691A426}" srcOrd="1" destOrd="0" presId="urn:microsoft.com/office/officeart/2005/8/layout/hList1"/>
    <dgm:cxn modelId="{539CA90A-5B5F-C446-9672-3EBF37BD90D8}" type="presParOf" srcId="{ED0E24A8-1C2E-9F4E-8694-9BDE36857E95}" destId="{106FFAD0-E1B9-EE42-8E72-22900A6205B8}" srcOrd="1" destOrd="0" presId="urn:microsoft.com/office/officeart/2005/8/layout/hList1"/>
    <dgm:cxn modelId="{DC9B7530-1324-2E43-804E-53FBB3FBDD13}" type="presParOf" srcId="{ED0E24A8-1C2E-9F4E-8694-9BDE36857E95}" destId="{FDCEA5F5-4E8C-8747-8A94-A35168EC7DD8}" srcOrd="2" destOrd="0" presId="urn:microsoft.com/office/officeart/2005/8/layout/hList1"/>
    <dgm:cxn modelId="{AEF3A561-8851-DE4E-8B3A-3F6A076F8EE1}" type="presParOf" srcId="{FDCEA5F5-4E8C-8747-8A94-A35168EC7DD8}" destId="{7A43D49C-2D3A-5B4C-A0DF-65C6FB8C8CAC}" srcOrd="0" destOrd="0" presId="urn:microsoft.com/office/officeart/2005/8/layout/hList1"/>
    <dgm:cxn modelId="{8D5826B5-7F30-AD4F-83EF-1B0D12F9567A}" type="presParOf" srcId="{FDCEA5F5-4E8C-8747-8A94-A35168EC7DD8}" destId="{B2F65559-4E28-DE4E-AE6A-F5658813DDE2}" srcOrd="1" destOrd="0" presId="urn:microsoft.com/office/officeart/2005/8/layout/hList1"/>
    <dgm:cxn modelId="{42F65AA9-3B38-C343-AE03-82E79EC09EC7}" type="presParOf" srcId="{ED0E24A8-1C2E-9F4E-8694-9BDE36857E95}" destId="{DB410B8E-AD2E-BD43-B47B-4ADB7EC1F45B}" srcOrd="3" destOrd="0" presId="urn:microsoft.com/office/officeart/2005/8/layout/hList1"/>
    <dgm:cxn modelId="{7234F2D1-5B47-0C4D-9438-A9C2DE3C07A3}" type="presParOf" srcId="{ED0E24A8-1C2E-9F4E-8694-9BDE36857E95}" destId="{39D4A138-2CC5-8E4E-96DD-820518B89F1A}" srcOrd="4" destOrd="0" presId="urn:microsoft.com/office/officeart/2005/8/layout/hList1"/>
    <dgm:cxn modelId="{FE007430-D29F-AB40-870C-119046932299}" type="presParOf" srcId="{39D4A138-2CC5-8E4E-96DD-820518B89F1A}" destId="{CB077D43-8B30-A340-A190-33D12A0AD2F8}" srcOrd="0" destOrd="0" presId="urn:microsoft.com/office/officeart/2005/8/layout/hList1"/>
    <dgm:cxn modelId="{1486FA50-F2D1-F14F-8260-C5E5C6FACA9A}" type="presParOf" srcId="{39D4A138-2CC5-8E4E-96DD-820518B89F1A}" destId="{0C33AC54-B6EF-AC45-924C-1785DC43A685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080A062-5312-9F4D-A798-2050558A2FC6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BDB0AA4-3B44-8C4B-9D4D-450D3CF657ED}">
      <dgm:prSet phldrT="[Text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创意设计与制作</a:t>
          </a:r>
          <a:endParaRPr 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384C051-C671-474F-84F3-A8660356F940}" type="parTrans" cxnId="{79C18B0C-9336-1142-B122-5BB0BD66CFA8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B3A71E5-B868-5D46-889D-C998989241C6}" type="sibTrans" cxnId="{79C18B0C-9336-1142-B122-5BB0BD66CFA8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24A74D7F-3B9E-5249-BB66-9CB984053D1E}">
      <dgm:prSet phldrT="[Text]" custT="1"/>
      <dgm:spPr/>
      <dgm:t>
        <a:bodyPr/>
        <a:lstStyle/>
        <a:p>
          <a:r>
            <a:rPr lang="en-US" altLang="zh-CN" sz="1600" dirty="0" smtClean="0">
              <a:latin typeface="Microsoft YaHei" charset="-122"/>
              <a:ea typeface="Microsoft YaHei" charset="-122"/>
              <a:cs typeface="Microsoft YaHei" charset="-122"/>
            </a:rPr>
            <a:t>3D</a:t>
          </a:r>
          <a:r>
            <a:rPr lang="zh-CN" altLang="en-US" sz="1600" dirty="0" smtClean="0">
              <a:latin typeface="Microsoft YaHei" charset="-122"/>
              <a:ea typeface="Microsoft YaHei" charset="-122"/>
              <a:cs typeface="Microsoft YaHei" charset="-122"/>
            </a:rPr>
            <a:t>打印</a:t>
          </a:r>
          <a:endParaRPr lang="en-US" sz="16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18455BE-7DC1-934A-8F1E-A57915A2A872}" type="parTrans" cxnId="{34D80F77-5E03-A742-BD3C-863DCB32E2DF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1C7F08A9-3E67-9C49-8574-2AF510D95F70}" type="sibTrans" cxnId="{34D80F77-5E03-A742-BD3C-863DCB32E2DF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BC9BF7C-A783-E24A-B9FE-A462CD94EE35}">
      <dgm:prSet phldrT="[Text]" custT="1"/>
      <dgm:spPr/>
      <dgm:t>
        <a:bodyPr/>
        <a:lstStyle/>
        <a:p>
          <a:r>
            <a:rPr lang="zh-CN" altLang="en-US" sz="1600" dirty="0" smtClean="0">
              <a:latin typeface="Microsoft YaHei" charset="-122"/>
              <a:ea typeface="Microsoft YaHei" charset="-122"/>
              <a:cs typeface="Microsoft YaHei" charset="-122"/>
            </a:rPr>
            <a:t>激光加工</a:t>
          </a:r>
          <a:endParaRPr lang="en-US" altLang="zh-CN" sz="1600" dirty="0" smtClean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01CB974-FA65-0F4C-97FD-C0BD05302114}" type="parTrans" cxnId="{AD439D0C-900C-F847-95ED-05CC84A699CA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6C5EC01-44AC-9240-BBEF-1892D386277C}" type="sibTrans" cxnId="{AD439D0C-900C-F847-95ED-05CC84A699CA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06260C9-BDE5-D540-ABCC-447C338890D9}">
      <dgm:prSet phldrT="[Text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系统集成挑战</a:t>
          </a:r>
          <a:endParaRPr 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7432170C-BABB-E343-B3D1-6BBDB2826637}" type="parTrans" cxnId="{11E42CF2-C910-0047-947B-08C4AC805296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EB91789-0254-9843-ACA8-E1AB477BCC02}" type="sibTrans" cxnId="{11E42CF2-C910-0047-947B-08C4AC805296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25D8F41-1537-B34C-8117-40C0E68A0DFF}">
      <dgm:prSet phldrT="[Text]" custT="1"/>
      <dgm:spPr/>
      <dgm:t>
        <a:bodyPr/>
        <a:lstStyle/>
        <a:p>
          <a:r>
            <a:rPr lang="zh-CN" altLang="en-US" sz="1600" dirty="0" smtClean="0">
              <a:latin typeface="Microsoft YaHei" charset="-122"/>
              <a:ea typeface="Microsoft YaHei" charset="-122"/>
              <a:cs typeface="Microsoft YaHei" charset="-122"/>
            </a:rPr>
            <a:t>机器人</a:t>
          </a:r>
          <a:endParaRPr lang="en-US" sz="16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F1C1C05-4A6B-7843-83C9-9908B20B1707}" type="parTrans" cxnId="{6D1F0C5E-4BF1-5645-A2CE-84E828CB5ACE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4F746FA-11A7-8542-999F-3CDF6026CCA6}" type="sibTrans" cxnId="{6D1F0C5E-4BF1-5645-A2CE-84E828CB5ACE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186BC399-9D39-6E46-9771-5FD6978384A6}">
      <dgm:prSet phldrT="[Text]" custT="1"/>
      <dgm:spPr/>
      <dgm:t>
        <a:bodyPr/>
        <a:lstStyle/>
        <a:p>
          <a:r>
            <a:rPr lang="zh-CN" altLang="en-US" sz="1600" dirty="0" smtClean="0">
              <a:latin typeface="Microsoft YaHei" charset="-122"/>
              <a:ea typeface="Microsoft YaHei" charset="-122"/>
              <a:cs typeface="Microsoft YaHei" charset="-122"/>
            </a:rPr>
            <a:t>火星探测车</a:t>
          </a:r>
          <a:endParaRPr lang="en-US" sz="16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A0BA55E-8933-B443-8ED9-531D68A802FF}" type="parTrans" cxnId="{AF2A3BBA-D0B0-074C-A149-89C9D2E4C580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5116407-B954-AA45-A83B-67AA52657CBA}" type="sibTrans" cxnId="{AF2A3BBA-D0B0-074C-A149-89C9D2E4C580}">
      <dgm:prSet/>
      <dgm:spPr/>
      <dgm:t>
        <a:bodyPr/>
        <a:lstStyle/>
        <a:p>
          <a:endParaRPr lang="en-US" sz="16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7549999-C5FB-5D49-8431-C16A469CD9CE}">
      <dgm:prSet phldrT="[Text]" custT="1"/>
      <dgm:spPr/>
      <dgm:t>
        <a:bodyPr/>
        <a:lstStyle/>
        <a:p>
          <a:r>
            <a:rPr lang="zh-CN" altLang="en-US" sz="1600" dirty="0" smtClean="0">
              <a:latin typeface="Microsoft YaHei" charset="-122"/>
              <a:ea typeface="Microsoft YaHei" charset="-122"/>
              <a:cs typeface="Microsoft YaHei" charset="-122"/>
            </a:rPr>
            <a:t>木工制作</a:t>
          </a:r>
          <a:endParaRPr lang="en-US" altLang="zh-CN" sz="1600" dirty="0" smtClean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73017353-A72D-5042-9A31-040BB54A3796}" type="parTrans" cxnId="{C05EACA1-CED0-4342-BCE7-6B61E3B57515}">
      <dgm:prSet/>
      <dgm:spPr/>
      <dgm:t>
        <a:bodyPr/>
        <a:lstStyle/>
        <a:p>
          <a:endParaRPr lang="en-US"/>
        </a:p>
      </dgm:t>
    </dgm:pt>
    <dgm:pt modelId="{880BEB85-A28D-5542-AA16-4B605A1213F7}" type="sibTrans" cxnId="{C05EACA1-CED0-4342-BCE7-6B61E3B57515}">
      <dgm:prSet/>
      <dgm:spPr/>
      <dgm:t>
        <a:bodyPr/>
        <a:lstStyle/>
        <a:p>
          <a:endParaRPr lang="en-US"/>
        </a:p>
      </dgm:t>
    </dgm:pt>
    <dgm:pt modelId="{5AF531B1-B099-DA45-A1E3-A55F5EACAABD}">
      <dgm:prSet phldrT="[Text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极限学习工作坊</a:t>
          </a:r>
          <a:endParaRPr lang="en-US" sz="16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278744D1-BA85-6E47-A512-EC84E547AA9C}" type="parTrans" cxnId="{061C2639-0113-0240-A027-99631DFFD557}">
      <dgm:prSet/>
      <dgm:spPr/>
      <dgm:t>
        <a:bodyPr/>
        <a:lstStyle/>
        <a:p>
          <a:endParaRPr lang="en-US"/>
        </a:p>
      </dgm:t>
    </dgm:pt>
    <dgm:pt modelId="{61907024-F599-8F45-BC3D-29A9E52DD3FE}" type="sibTrans" cxnId="{061C2639-0113-0240-A027-99631DFFD557}">
      <dgm:prSet/>
      <dgm:spPr/>
      <dgm:t>
        <a:bodyPr/>
        <a:lstStyle/>
        <a:p>
          <a:endParaRPr lang="en-US"/>
        </a:p>
      </dgm:t>
    </dgm:pt>
    <dgm:pt modelId="{2E626DA4-907E-5F45-8F10-58106FB5DF0E}">
      <dgm:prSet phldrT="[Text]" custT="1"/>
      <dgm:spPr/>
      <dgm:t>
        <a:bodyPr/>
        <a:lstStyle/>
        <a:p>
          <a:r>
            <a:rPr lang="zh-CN" altLang="en-US" sz="1600" dirty="0" smtClean="0">
              <a:latin typeface="Microsoft YaHei" charset="-122"/>
              <a:ea typeface="Microsoft YaHei" charset="-122"/>
              <a:cs typeface="Microsoft YaHei" charset="-122"/>
            </a:rPr>
            <a:t>城市沙盘</a:t>
          </a:r>
          <a:endParaRPr lang="en-US" sz="16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C21FB268-2375-5249-8B3D-EFEDF14E1463}" type="parTrans" cxnId="{9D422744-9D4B-5049-9572-51630AAF911E}">
      <dgm:prSet/>
      <dgm:spPr/>
      <dgm:t>
        <a:bodyPr/>
        <a:lstStyle/>
        <a:p>
          <a:endParaRPr lang="en-US"/>
        </a:p>
      </dgm:t>
    </dgm:pt>
    <dgm:pt modelId="{9BFF9E1B-AD94-2449-BD0F-48DE71937008}" type="sibTrans" cxnId="{9D422744-9D4B-5049-9572-51630AAF911E}">
      <dgm:prSet/>
      <dgm:spPr/>
      <dgm:t>
        <a:bodyPr/>
        <a:lstStyle/>
        <a:p>
          <a:endParaRPr lang="en-US"/>
        </a:p>
      </dgm:t>
    </dgm:pt>
    <dgm:pt modelId="{9EFD3BE0-6B94-AB49-B982-3959F781A701}">
      <dgm:prSet phldrT="[Text]" custT="1"/>
      <dgm:spPr/>
      <dgm:t>
        <a:bodyPr/>
        <a:lstStyle/>
        <a:p>
          <a:r>
            <a:rPr lang="zh-CN" altLang="en-US" sz="1600" dirty="0" smtClean="0">
              <a:latin typeface="Microsoft YaHei" charset="-122"/>
              <a:ea typeface="Microsoft YaHei" charset="-122"/>
              <a:cs typeface="Microsoft YaHei" charset="-122"/>
            </a:rPr>
            <a:t>我的数字校园</a:t>
          </a:r>
          <a:endParaRPr lang="en-US" sz="16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DAF7B85-1B20-ED47-957E-43D207B600A6}" type="parTrans" cxnId="{F0B69A48-67E0-A745-A492-3FA1834C1319}">
      <dgm:prSet/>
      <dgm:spPr/>
      <dgm:t>
        <a:bodyPr/>
        <a:lstStyle/>
        <a:p>
          <a:endParaRPr lang="en-US"/>
        </a:p>
      </dgm:t>
    </dgm:pt>
    <dgm:pt modelId="{7FF936C7-B43B-9B4E-9B27-F9DB7195ED53}" type="sibTrans" cxnId="{F0B69A48-67E0-A745-A492-3FA1834C1319}">
      <dgm:prSet/>
      <dgm:spPr/>
      <dgm:t>
        <a:bodyPr/>
        <a:lstStyle/>
        <a:p>
          <a:endParaRPr lang="en-US"/>
        </a:p>
      </dgm:t>
    </dgm:pt>
    <dgm:pt modelId="{BB6515B2-76AA-A14B-94C0-78F5905E7245}">
      <dgm:prSet phldrT="[Text]" custT="1"/>
      <dgm:spPr/>
      <dgm:t>
        <a:bodyPr/>
        <a:lstStyle/>
        <a:p>
          <a:r>
            <a:rPr lang="zh-CN" altLang="en-US" sz="1600" dirty="0" smtClean="0">
              <a:latin typeface="Microsoft YaHei" charset="-122"/>
              <a:ea typeface="Microsoft YaHei" charset="-122"/>
              <a:cs typeface="Microsoft YaHei" charset="-122"/>
            </a:rPr>
            <a:t>产业分析与创新战略</a:t>
          </a:r>
          <a:endParaRPr lang="en-US" sz="16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ECD5748A-9E50-BA4D-9644-C9810710194C}" type="parTrans" cxnId="{F0D244A5-BDEE-5446-810A-165F699D876C}">
      <dgm:prSet/>
      <dgm:spPr/>
      <dgm:t>
        <a:bodyPr/>
        <a:lstStyle/>
        <a:p>
          <a:endParaRPr lang="en-US"/>
        </a:p>
      </dgm:t>
    </dgm:pt>
    <dgm:pt modelId="{24E66A7F-6FE3-1744-8677-FA81F8ACC815}" type="sibTrans" cxnId="{F0D244A5-BDEE-5446-810A-165F699D876C}">
      <dgm:prSet/>
      <dgm:spPr/>
      <dgm:t>
        <a:bodyPr/>
        <a:lstStyle/>
        <a:p>
          <a:endParaRPr lang="en-US"/>
        </a:p>
      </dgm:t>
    </dgm:pt>
    <dgm:pt modelId="{6118747F-496D-0E4F-B734-B4D21F26BBC5}" type="pres">
      <dgm:prSet presAssocID="{5080A062-5312-9F4D-A798-2050558A2FC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00533DE-1CDC-9F4E-A1E0-A06F7D980E2B}" type="pres">
      <dgm:prSet presAssocID="{9BDB0AA4-3B44-8C4B-9D4D-450D3CF657ED}" presName="linNode" presStyleCnt="0"/>
      <dgm:spPr/>
    </dgm:pt>
    <dgm:pt modelId="{EC8CC511-52A6-1F42-B716-AA59BA437A06}" type="pres">
      <dgm:prSet presAssocID="{9BDB0AA4-3B44-8C4B-9D4D-450D3CF657ED}" presName="parentText" presStyleLbl="node1" presStyleIdx="0" presStyleCnt="3" custScaleX="14798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A32D9C-41F6-7D4A-B186-C32F93B1D8CE}" type="pres">
      <dgm:prSet presAssocID="{9BDB0AA4-3B44-8C4B-9D4D-450D3CF657ED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7B5D63-0578-2642-A31D-5C6F0951329B}" type="pres">
      <dgm:prSet presAssocID="{BB3A71E5-B868-5D46-889D-C998989241C6}" presName="sp" presStyleCnt="0"/>
      <dgm:spPr/>
    </dgm:pt>
    <dgm:pt modelId="{5372F7D3-4575-1345-8AD2-C1FD70FBE0CD}" type="pres">
      <dgm:prSet presAssocID="{406260C9-BDE5-D540-ABCC-447C338890D9}" presName="linNode" presStyleCnt="0"/>
      <dgm:spPr/>
    </dgm:pt>
    <dgm:pt modelId="{4B269912-6B69-8246-8468-26719CD027C8}" type="pres">
      <dgm:prSet presAssocID="{406260C9-BDE5-D540-ABCC-447C338890D9}" presName="parentText" presStyleLbl="node1" presStyleIdx="1" presStyleCnt="3" custScaleX="14798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7C4FD1-DDF6-7A4F-8669-60F7793FF21B}" type="pres">
      <dgm:prSet presAssocID="{406260C9-BDE5-D540-ABCC-447C338890D9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4D4EB0-61B9-2C48-B12B-EB0BEF961E75}" type="pres">
      <dgm:prSet presAssocID="{AEB91789-0254-9843-ACA8-E1AB477BCC02}" presName="sp" presStyleCnt="0"/>
      <dgm:spPr/>
    </dgm:pt>
    <dgm:pt modelId="{4D4BF69B-EBFC-344A-9D82-78E922242AA1}" type="pres">
      <dgm:prSet presAssocID="{5AF531B1-B099-DA45-A1E3-A55F5EACAABD}" presName="linNode" presStyleCnt="0"/>
      <dgm:spPr/>
    </dgm:pt>
    <dgm:pt modelId="{4E494295-72B8-4B48-9AE9-33951B3212E0}" type="pres">
      <dgm:prSet presAssocID="{5AF531B1-B099-DA45-A1E3-A55F5EACAABD}" presName="parentText" presStyleLbl="node1" presStyleIdx="2" presStyleCnt="3" custScaleX="14757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011488-4963-F64C-96C8-82F1A7A9DFAA}" type="pres">
      <dgm:prSet presAssocID="{5AF531B1-B099-DA45-A1E3-A55F5EACAABD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D439D0C-900C-F847-95ED-05CC84A699CA}" srcId="{9BDB0AA4-3B44-8C4B-9D4D-450D3CF657ED}" destId="{6BC9BF7C-A783-E24A-B9FE-A462CD94EE35}" srcOrd="1" destOrd="0" parTransId="{801CB974-FA65-0F4C-97FD-C0BD05302114}" sibTransId="{96C5EC01-44AC-9240-BBEF-1892D386277C}"/>
    <dgm:cxn modelId="{061C2639-0113-0240-A027-99631DFFD557}" srcId="{5080A062-5312-9F4D-A798-2050558A2FC6}" destId="{5AF531B1-B099-DA45-A1E3-A55F5EACAABD}" srcOrd="2" destOrd="0" parTransId="{278744D1-BA85-6E47-A512-EC84E547AA9C}" sibTransId="{61907024-F599-8F45-BC3D-29A9E52DD3FE}"/>
    <dgm:cxn modelId="{FC2A93FD-24C5-5646-B3D2-023DFBA2D0DD}" type="presOf" srcId="{5080A062-5312-9F4D-A798-2050558A2FC6}" destId="{6118747F-496D-0E4F-B734-B4D21F26BBC5}" srcOrd="0" destOrd="0" presId="urn:microsoft.com/office/officeart/2005/8/layout/vList5"/>
    <dgm:cxn modelId="{7C7CC901-BFCF-A349-AF37-7933F4957AB5}" type="presOf" srcId="{625D8F41-1537-B34C-8117-40C0E68A0DFF}" destId="{937C4FD1-DDF6-7A4F-8669-60F7793FF21B}" srcOrd="0" destOrd="0" presId="urn:microsoft.com/office/officeart/2005/8/layout/vList5"/>
    <dgm:cxn modelId="{C0A817E5-2E8A-8B43-B7E5-AFE64E63C902}" type="presOf" srcId="{5AF531B1-B099-DA45-A1E3-A55F5EACAABD}" destId="{4E494295-72B8-4B48-9AE9-33951B3212E0}" srcOrd="0" destOrd="0" presId="urn:microsoft.com/office/officeart/2005/8/layout/vList5"/>
    <dgm:cxn modelId="{6D1F0C5E-4BF1-5645-A2CE-84E828CB5ACE}" srcId="{406260C9-BDE5-D540-ABCC-447C338890D9}" destId="{625D8F41-1537-B34C-8117-40C0E68A0DFF}" srcOrd="0" destOrd="0" parTransId="{5F1C1C05-4A6B-7843-83C9-9908B20B1707}" sibTransId="{84F746FA-11A7-8542-999F-3CDF6026CCA6}"/>
    <dgm:cxn modelId="{79C18B0C-9336-1142-B122-5BB0BD66CFA8}" srcId="{5080A062-5312-9F4D-A798-2050558A2FC6}" destId="{9BDB0AA4-3B44-8C4B-9D4D-450D3CF657ED}" srcOrd="0" destOrd="0" parTransId="{6384C051-C671-474F-84F3-A8660356F940}" sibTransId="{BB3A71E5-B868-5D46-889D-C998989241C6}"/>
    <dgm:cxn modelId="{FFA6881D-CB58-5A4D-8CE3-06EC915303B5}" type="presOf" srcId="{57549999-C5FB-5D49-8431-C16A469CD9CE}" destId="{6EA32D9C-41F6-7D4A-B186-C32F93B1D8CE}" srcOrd="0" destOrd="2" presId="urn:microsoft.com/office/officeart/2005/8/layout/vList5"/>
    <dgm:cxn modelId="{98028E59-2190-0C42-952F-37DA5C2EF2A5}" type="presOf" srcId="{186BC399-9D39-6E46-9771-5FD6978384A6}" destId="{937C4FD1-DDF6-7A4F-8669-60F7793FF21B}" srcOrd="0" destOrd="1" presId="urn:microsoft.com/office/officeart/2005/8/layout/vList5"/>
    <dgm:cxn modelId="{7B3BECA5-3806-6144-B1EF-EBD8362DEFA6}" type="presOf" srcId="{9EFD3BE0-6B94-AB49-B982-3959F781A701}" destId="{5E011488-4963-F64C-96C8-82F1A7A9DFAA}" srcOrd="0" destOrd="0" presId="urn:microsoft.com/office/officeart/2005/8/layout/vList5"/>
    <dgm:cxn modelId="{34D80F77-5E03-A742-BD3C-863DCB32E2DF}" srcId="{9BDB0AA4-3B44-8C4B-9D4D-450D3CF657ED}" destId="{24A74D7F-3B9E-5249-BB66-9CB984053D1E}" srcOrd="0" destOrd="0" parTransId="{818455BE-7DC1-934A-8F1E-A57915A2A872}" sibTransId="{1C7F08A9-3E67-9C49-8574-2AF510D95F70}"/>
    <dgm:cxn modelId="{2D9B52B9-3699-CE4C-86EC-4851409CA51A}" type="presOf" srcId="{BB6515B2-76AA-A14B-94C0-78F5905E7245}" destId="{5E011488-4963-F64C-96C8-82F1A7A9DFAA}" srcOrd="0" destOrd="1" presId="urn:microsoft.com/office/officeart/2005/8/layout/vList5"/>
    <dgm:cxn modelId="{F0D244A5-BDEE-5446-810A-165F699D876C}" srcId="{5AF531B1-B099-DA45-A1E3-A55F5EACAABD}" destId="{BB6515B2-76AA-A14B-94C0-78F5905E7245}" srcOrd="1" destOrd="0" parTransId="{ECD5748A-9E50-BA4D-9644-C9810710194C}" sibTransId="{24E66A7F-6FE3-1744-8677-FA81F8ACC815}"/>
    <dgm:cxn modelId="{F8B0A14E-12B1-B540-BA8B-B424A6FFB82B}" type="presOf" srcId="{6BC9BF7C-A783-E24A-B9FE-A462CD94EE35}" destId="{6EA32D9C-41F6-7D4A-B186-C32F93B1D8CE}" srcOrd="0" destOrd="1" presId="urn:microsoft.com/office/officeart/2005/8/layout/vList5"/>
    <dgm:cxn modelId="{96D8E04E-E699-B24D-B88F-E6F9EB07A929}" type="presOf" srcId="{406260C9-BDE5-D540-ABCC-447C338890D9}" destId="{4B269912-6B69-8246-8468-26719CD027C8}" srcOrd="0" destOrd="0" presId="urn:microsoft.com/office/officeart/2005/8/layout/vList5"/>
    <dgm:cxn modelId="{11E42CF2-C910-0047-947B-08C4AC805296}" srcId="{5080A062-5312-9F4D-A798-2050558A2FC6}" destId="{406260C9-BDE5-D540-ABCC-447C338890D9}" srcOrd="1" destOrd="0" parTransId="{7432170C-BABB-E343-B3D1-6BBDB2826637}" sibTransId="{AEB91789-0254-9843-ACA8-E1AB477BCC02}"/>
    <dgm:cxn modelId="{0BEEFCE2-196A-3642-9CDE-5F67A53264CC}" type="presOf" srcId="{2E626DA4-907E-5F45-8F10-58106FB5DF0E}" destId="{937C4FD1-DDF6-7A4F-8669-60F7793FF21B}" srcOrd="0" destOrd="2" presId="urn:microsoft.com/office/officeart/2005/8/layout/vList5"/>
    <dgm:cxn modelId="{9D422744-9D4B-5049-9572-51630AAF911E}" srcId="{406260C9-BDE5-D540-ABCC-447C338890D9}" destId="{2E626DA4-907E-5F45-8F10-58106FB5DF0E}" srcOrd="2" destOrd="0" parTransId="{C21FB268-2375-5249-8B3D-EFEDF14E1463}" sibTransId="{9BFF9E1B-AD94-2449-BD0F-48DE71937008}"/>
    <dgm:cxn modelId="{C05EACA1-CED0-4342-BCE7-6B61E3B57515}" srcId="{9BDB0AA4-3B44-8C4B-9D4D-450D3CF657ED}" destId="{57549999-C5FB-5D49-8431-C16A469CD9CE}" srcOrd="2" destOrd="0" parTransId="{73017353-A72D-5042-9A31-040BB54A3796}" sibTransId="{880BEB85-A28D-5542-AA16-4B605A1213F7}"/>
    <dgm:cxn modelId="{F0B69A48-67E0-A745-A492-3FA1834C1319}" srcId="{5AF531B1-B099-DA45-A1E3-A55F5EACAABD}" destId="{9EFD3BE0-6B94-AB49-B982-3959F781A701}" srcOrd="0" destOrd="0" parTransId="{DDAF7B85-1B20-ED47-957E-43D207B600A6}" sibTransId="{7FF936C7-B43B-9B4E-9B27-F9DB7195ED53}"/>
    <dgm:cxn modelId="{BCE3FE6B-9056-F04E-A684-04730DA184E2}" type="presOf" srcId="{9BDB0AA4-3B44-8C4B-9D4D-450D3CF657ED}" destId="{EC8CC511-52A6-1F42-B716-AA59BA437A06}" srcOrd="0" destOrd="0" presId="urn:microsoft.com/office/officeart/2005/8/layout/vList5"/>
    <dgm:cxn modelId="{AF2A3BBA-D0B0-074C-A149-89C9D2E4C580}" srcId="{406260C9-BDE5-D540-ABCC-447C338890D9}" destId="{186BC399-9D39-6E46-9771-5FD6978384A6}" srcOrd="1" destOrd="0" parTransId="{FA0BA55E-8933-B443-8ED9-531D68A802FF}" sibTransId="{F5116407-B954-AA45-A83B-67AA52657CBA}"/>
    <dgm:cxn modelId="{E9D07C1F-29DC-1045-A583-FA4264CBD612}" type="presOf" srcId="{24A74D7F-3B9E-5249-BB66-9CB984053D1E}" destId="{6EA32D9C-41F6-7D4A-B186-C32F93B1D8CE}" srcOrd="0" destOrd="0" presId="urn:microsoft.com/office/officeart/2005/8/layout/vList5"/>
    <dgm:cxn modelId="{53277F52-EDCF-064E-B2BD-D5B75B00E9EF}" type="presParOf" srcId="{6118747F-496D-0E4F-B734-B4D21F26BBC5}" destId="{600533DE-1CDC-9F4E-A1E0-A06F7D980E2B}" srcOrd="0" destOrd="0" presId="urn:microsoft.com/office/officeart/2005/8/layout/vList5"/>
    <dgm:cxn modelId="{503CC2E4-F7DA-234E-87E9-88A40DF386CD}" type="presParOf" srcId="{600533DE-1CDC-9F4E-A1E0-A06F7D980E2B}" destId="{EC8CC511-52A6-1F42-B716-AA59BA437A06}" srcOrd="0" destOrd="0" presId="urn:microsoft.com/office/officeart/2005/8/layout/vList5"/>
    <dgm:cxn modelId="{53297437-C8E9-DF45-A16B-0452BE02E42A}" type="presParOf" srcId="{600533DE-1CDC-9F4E-A1E0-A06F7D980E2B}" destId="{6EA32D9C-41F6-7D4A-B186-C32F93B1D8CE}" srcOrd="1" destOrd="0" presId="urn:microsoft.com/office/officeart/2005/8/layout/vList5"/>
    <dgm:cxn modelId="{CE5E3164-1811-4A4D-8161-C7849877CF3B}" type="presParOf" srcId="{6118747F-496D-0E4F-B734-B4D21F26BBC5}" destId="{857B5D63-0578-2642-A31D-5C6F0951329B}" srcOrd="1" destOrd="0" presId="urn:microsoft.com/office/officeart/2005/8/layout/vList5"/>
    <dgm:cxn modelId="{5E3866A5-16D1-054C-A35C-A9C6369786B4}" type="presParOf" srcId="{6118747F-496D-0E4F-B734-B4D21F26BBC5}" destId="{5372F7D3-4575-1345-8AD2-C1FD70FBE0CD}" srcOrd="2" destOrd="0" presId="urn:microsoft.com/office/officeart/2005/8/layout/vList5"/>
    <dgm:cxn modelId="{9E368076-C911-174C-A80B-B7E84881C012}" type="presParOf" srcId="{5372F7D3-4575-1345-8AD2-C1FD70FBE0CD}" destId="{4B269912-6B69-8246-8468-26719CD027C8}" srcOrd="0" destOrd="0" presId="urn:microsoft.com/office/officeart/2005/8/layout/vList5"/>
    <dgm:cxn modelId="{08DED07C-5369-174F-A1BE-AA729FFF547E}" type="presParOf" srcId="{5372F7D3-4575-1345-8AD2-C1FD70FBE0CD}" destId="{937C4FD1-DDF6-7A4F-8669-60F7793FF21B}" srcOrd="1" destOrd="0" presId="urn:microsoft.com/office/officeart/2005/8/layout/vList5"/>
    <dgm:cxn modelId="{07D8F4C4-E776-0E4C-BC98-6EDA73B12B01}" type="presParOf" srcId="{6118747F-496D-0E4F-B734-B4D21F26BBC5}" destId="{444D4EB0-61B9-2C48-B12B-EB0BEF961E75}" srcOrd="3" destOrd="0" presId="urn:microsoft.com/office/officeart/2005/8/layout/vList5"/>
    <dgm:cxn modelId="{E991FF95-7D90-3B46-AF64-4B57E190C04B}" type="presParOf" srcId="{6118747F-496D-0E4F-B734-B4D21F26BBC5}" destId="{4D4BF69B-EBFC-344A-9D82-78E922242AA1}" srcOrd="4" destOrd="0" presId="urn:microsoft.com/office/officeart/2005/8/layout/vList5"/>
    <dgm:cxn modelId="{E32DAB45-801E-1241-B5DB-1AB74926E2FB}" type="presParOf" srcId="{4D4BF69B-EBFC-344A-9D82-78E922242AA1}" destId="{4E494295-72B8-4B48-9AE9-33951B3212E0}" srcOrd="0" destOrd="0" presId="urn:microsoft.com/office/officeart/2005/8/layout/vList5"/>
    <dgm:cxn modelId="{B6AD5818-D0C5-4E4C-91E7-0B0F846DBE98}" type="presParOf" srcId="{4D4BF69B-EBFC-344A-9D82-78E922242AA1}" destId="{5E011488-4963-F64C-96C8-82F1A7A9DFAA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1BF43D-E377-1445-AD63-39E308C784AD}">
      <dsp:nvSpPr>
        <dsp:cNvPr id="0" name=""/>
        <dsp:cNvSpPr/>
      </dsp:nvSpPr>
      <dsp:spPr>
        <a:xfrm>
          <a:off x="1980" y="498955"/>
          <a:ext cx="2927025" cy="2016720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BC006B-06BC-8049-A5E4-7904165E58FE}">
      <dsp:nvSpPr>
        <dsp:cNvPr id="0" name=""/>
        <dsp:cNvSpPr/>
      </dsp:nvSpPr>
      <dsp:spPr>
        <a:xfrm>
          <a:off x="1980" y="2515676"/>
          <a:ext cx="2927025" cy="10859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4480" tIns="284480" rIns="284480" bIns="0" numCol="1" spcCol="1270" anchor="t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000" kern="1200" dirty="0" smtClean="0">
              <a:latin typeface="Microsoft YaHei" charset="-122"/>
              <a:ea typeface="Microsoft YaHei" charset="-122"/>
              <a:cs typeface="Microsoft YaHei" charset="-122"/>
            </a:rPr>
            <a:t>大众创业</a:t>
          </a:r>
          <a:endParaRPr lang="en-US" sz="40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980" y="2515676"/>
        <a:ext cx="2927025" cy="1085926"/>
      </dsp:txXfrm>
    </dsp:sp>
    <dsp:sp modelId="{BDBCD2D5-A96E-5C4C-8C3B-A6C41A683456}">
      <dsp:nvSpPr>
        <dsp:cNvPr id="0" name=""/>
        <dsp:cNvSpPr/>
      </dsp:nvSpPr>
      <dsp:spPr>
        <a:xfrm>
          <a:off x="3221831" y="498955"/>
          <a:ext cx="2927025" cy="2016720"/>
        </a:xfrm>
        <a:prstGeom prst="round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1931F8-9E64-2741-8658-9D2CC4CC3BA6}">
      <dsp:nvSpPr>
        <dsp:cNvPr id="0" name=""/>
        <dsp:cNvSpPr/>
      </dsp:nvSpPr>
      <dsp:spPr>
        <a:xfrm>
          <a:off x="3221831" y="2515676"/>
          <a:ext cx="2927025" cy="10859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4480" tIns="284480" rIns="284480" bIns="0" numCol="1" spcCol="1270" anchor="t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000" kern="1200" dirty="0" smtClean="0">
              <a:latin typeface="Microsoft YaHei" charset="-122"/>
              <a:ea typeface="Microsoft YaHei" charset="-122"/>
              <a:cs typeface="Microsoft YaHei" charset="-122"/>
            </a:rPr>
            <a:t>万众创新</a:t>
          </a:r>
          <a:endParaRPr lang="en-US" sz="40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221831" y="2515676"/>
        <a:ext cx="2927025" cy="10859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CD654C-FFF9-2E4B-B50F-71155B890E38}">
      <dsp:nvSpPr>
        <dsp:cNvPr id="0" name=""/>
        <dsp:cNvSpPr/>
      </dsp:nvSpPr>
      <dsp:spPr>
        <a:xfrm>
          <a:off x="1456" y="321768"/>
          <a:ext cx="1896688" cy="1896688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07FE65-BB30-F54B-8DDA-6B513C3A7B32}">
      <dsp:nvSpPr>
        <dsp:cNvPr id="0" name=""/>
        <dsp:cNvSpPr/>
      </dsp:nvSpPr>
      <dsp:spPr>
        <a:xfrm>
          <a:off x="310219" y="1459781"/>
          <a:ext cx="1896688" cy="18966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100" kern="1200" dirty="0" smtClean="0">
              <a:latin typeface="Microsoft YaHei" charset="-122"/>
              <a:ea typeface="Microsoft YaHei" charset="-122"/>
              <a:cs typeface="Microsoft YaHei" charset="-122"/>
            </a:rPr>
            <a:t>基础建设</a:t>
          </a:r>
          <a:endParaRPr lang="en-US" sz="2100" kern="1200" dirty="0">
            <a:latin typeface="Microsoft YaHei" charset="-122"/>
            <a:ea typeface="Microsoft YaHei" charset="-122"/>
            <a:cs typeface="Microsoft YaHei" charset="-122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Microsoft YaHei" charset="-122"/>
              <a:ea typeface="Microsoft YaHei" charset="-122"/>
              <a:cs typeface="Microsoft YaHei" charset="-122"/>
            </a:rPr>
            <a:t>设备与设施</a:t>
          </a:r>
          <a:endParaRPr lang="en-US" sz="1600" kern="1200" dirty="0">
            <a:latin typeface="Microsoft YaHei" charset="-122"/>
            <a:ea typeface="Microsoft YaHei" charset="-122"/>
            <a:cs typeface="Microsoft YaHei" charset="-122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Microsoft YaHei" charset="-122"/>
              <a:ea typeface="Microsoft YaHei" charset="-122"/>
              <a:cs typeface="Microsoft YaHei" charset="-122"/>
            </a:rPr>
            <a:t>空间布局</a:t>
          </a:r>
          <a:endParaRPr lang="en-US" sz="1600" kern="1200" dirty="0">
            <a:latin typeface="Microsoft YaHei" charset="-122"/>
            <a:ea typeface="Microsoft YaHei" charset="-122"/>
            <a:cs typeface="Microsoft YaHei" charset="-122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Microsoft YaHei" charset="-122"/>
              <a:ea typeface="Microsoft YaHei" charset="-122"/>
              <a:cs typeface="Microsoft YaHei" charset="-122"/>
            </a:rPr>
            <a:t>智能环境</a:t>
          </a:r>
          <a:endParaRPr lang="en-US" sz="16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65771" y="1515333"/>
        <a:ext cx="1785584" cy="1785584"/>
      </dsp:txXfrm>
    </dsp:sp>
    <dsp:sp modelId="{4ED87C70-ABFF-E943-9060-7F5CE5114FBD}">
      <dsp:nvSpPr>
        <dsp:cNvPr id="0" name=""/>
        <dsp:cNvSpPr/>
      </dsp:nvSpPr>
      <dsp:spPr>
        <a:xfrm>
          <a:off x="2263488" y="1042238"/>
          <a:ext cx="365344" cy="45574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3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263488" y="1133387"/>
        <a:ext cx="255741" cy="273449"/>
      </dsp:txXfrm>
    </dsp:sp>
    <dsp:sp modelId="{AEE20820-A470-7047-A2B0-24DBED0C1E82}">
      <dsp:nvSpPr>
        <dsp:cNvPr id="0" name=""/>
        <dsp:cNvSpPr/>
      </dsp:nvSpPr>
      <dsp:spPr>
        <a:xfrm>
          <a:off x="2941985" y="321768"/>
          <a:ext cx="1896688" cy="1896688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6000" r="-36000"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36346C-5BE6-324C-87E5-5F0123E4E7AC}">
      <dsp:nvSpPr>
        <dsp:cNvPr id="0" name=""/>
        <dsp:cNvSpPr/>
      </dsp:nvSpPr>
      <dsp:spPr>
        <a:xfrm>
          <a:off x="3250748" y="1459781"/>
          <a:ext cx="1896688" cy="18966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100" kern="1200" dirty="0" smtClean="0">
              <a:latin typeface="Microsoft YaHei" charset="-122"/>
              <a:ea typeface="Microsoft YaHei" charset="-122"/>
              <a:cs typeface="Microsoft YaHei" charset="-122"/>
            </a:rPr>
            <a:t>软件配套</a:t>
          </a:r>
          <a:endParaRPr lang="en-US" sz="2100" kern="1200" dirty="0">
            <a:latin typeface="Microsoft YaHei" charset="-122"/>
            <a:ea typeface="Microsoft YaHei" charset="-122"/>
            <a:cs typeface="Microsoft YaHei" charset="-122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Microsoft YaHei" charset="-122"/>
              <a:ea typeface="Microsoft YaHei" charset="-122"/>
              <a:cs typeface="Microsoft YaHei" charset="-122"/>
            </a:rPr>
            <a:t>数字化学习系统</a:t>
          </a:r>
          <a:endParaRPr lang="en-US" altLang="zh-CN" sz="1600" kern="1200" dirty="0" smtClean="0">
            <a:latin typeface="Microsoft YaHei" charset="-122"/>
            <a:ea typeface="Microsoft YaHei" charset="-122"/>
            <a:cs typeface="Microsoft YaHei" charset="-122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Microsoft YaHei" charset="-122"/>
              <a:ea typeface="Microsoft YaHei" charset="-122"/>
              <a:cs typeface="Microsoft YaHei" charset="-122"/>
            </a:rPr>
            <a:t>云计算平台</a:t>
          </a:r>
          <a:endParaRPr lang="en-US" altLang="zh-CN" sz="1600" kern="1200" dirty="0" smtClean="0">
            <a:latin typeface="Microsoft YaHei" charset="-122"/>
            <a:ea typeface="Microsoft YaHei" charset="-122"/>
            <a:cs typeface="Microsoft YaHei" charset="-122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altLang="zh-CN" sz="1600" kern="1200" dirty="0" smtClean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306300" y="1515333"/>
        <a:ext cx="1785584" cy="1785584"/>
      </dsp:txXfrm>
    </dsp:sp>
    <dsp:sp modelId="{568D723B-2B2E-FC45-961B-4A0C3F496B54}">
      <dsp:nvSpPr>
        <dsp:cNvPr id="0" name=""/>
        <dsp:cNvSpPr/>
      </dsp:nvSpPr>
      <dsp:spPr>
        <a:xfrm>
          <a:off x="5204017" y="1042238"/>
          <a:ext cx="365344" cy="45574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3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204017" y="1133387"/>
        <a:ext cx="255741" cy="273449"/>
      </dsp:txXfrm>
    </dsp:sp>
    <dsp:sp modelId="{488BBCB3-E892-8146-A5B8-250582D6448E}">
      <dsp:nvSpPr>
        <dsp:cNvPr id="0" name=""/>
        <dsp:cNvSpPr/>
      </dsp:nvSpPr>
      <dsp:spPr>
        <a:xfrm>
          <a:off x="5882513" y="321768"/>
          <a:ext cx="1896688" cy="1896688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9EEEC9E-E479-1549-B12F-AEE1098E1A29}">
      <dsp:nvSpPr>
        <dsp:cNvPr id="0" name=""/>
        <dsp:cNvSpPr/>
      </dsp:nvSpPr>
      <dsp:spPr>
        <a:xfrm>
          <a:off x="6191276" y="1459781"/>
          <a:ext cx="1896688" cy="18966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100" kern="1200" dirty="0" smtClean="0">
              <a:latin typeface="Microsoft YaHei" charset="-122"/>
              <a:ea typeface="Microsoft YaHei" charset="-122"/>
              <a:cs typeface="Microsoft YaHei" charset="-122"/>
            </a:rPr>
            <a:t>课程与材料</a:t>
          </a:r>
          <a:endParaRPr lang="en-US" sz="2100" kern="1200" dirty="0">
            <a:latin typeface="Microsoft YaHei" charset="-122"/>
            <a:ea typeface="Microsoft YaHei" charset="-122"/>
            <a:cs typeface="Microsoft YaHei" charset="-122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Microsoft YaHei" charset="-122"/>
              <a:ea typeface="Microsoft YaHei" charset="-122"/>
              <a:cs typeface="Microsoft YaHei" charset="-122"/>
            </a:rPr>
            <a:t>创意设计与制作</a:t>
          </a:r>
          <a:endParaRPr lang="en-US" altLang="zh-CN" sz="1600" kern="1200" dirty="0" smtClean="0">
            <a:latin typeface="Microsoft YaHei" charset="-122"/>
            <a:ea typeface="Microsoft YaHei" charset="-122"/>
            <a:cs typeface="Microsoft YaHei" charset="-122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Microsoft YaHei" charset="-122"/>
              <a:ea typeface="Microsoft YaHei" charset="-122"/>
              <a:cs typeface="Microsoft YaHei" charset="-122"/>
            </a:rPr>
            <a:t>系统集成挑战</a:t>
          </a:r>
          <a:endParaRPr lang="en-US" altLang="zh-CN" sz="1600" kern="1200" dirty="0" smtClean="0">
            <a:latin typeface="Microsoft YaHei" charset="-122"/>
            <a:ea typeface="Microsoft YaHei" charset="-122"/>
            <a:cs typeface="Microsoft YaHei" charset="-122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Microsoft YaHei" charset="-122"/>
              <a:ea typeface="Microsoft YaHei" charset="-122"/>
              <a:cs typeface="Microsoft YaHei" charset="-122"/>
            </a:rPr>
            <a:t>极限学习工作坊</a:t>
          </a:r>
          <a:endParaRPr lang="en-US" altLang="zh-CN" sz="1600" kern="1200" dirty="0" smtClean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6246828" y="1515333"/>
        <a:ext cx="1785584" cy="1785584"/>
      </dsp:txXfrm>
    </dsp:sp>
    <dsp:sp modelId="{9063E1C1-3E59-0B47-BE85-BA2B2465224D}">
      <dsp:nvSpPr>
        <dsp:cNvPr id="0" name=""/>
        <dsp:cNvSpPr/>
      </dsp:nvSpPr>
      <dsp:spPr>
        <a:xfrm>
          <a:off x="8144545" y="1042238"/>
          <a:ext cx="365344" cy="45574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3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8144545" y="1133387"/>
        <a:ext cx="255741" cy="273449"/>
      </dsp:txXfrm>
    </dsp:sp>
    <dsp:sp modelId="{56662339-6543-B54E-AB32-F58F3BDEB59B}">
      <dsp:nvSpPr>
        <dsp:cNvPr id="0" name=""/>
        <dsp:cNvSpPr/>
      </dsp:nvSpPr>
      <dsp:spPr>
        <a:xfrm>
          <a:off x="8823041" y="321768"/>
          <a:ext cx="1896688" cy="1896688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D5E684-1F0F-5C44-A3FD-EEF3DBB3341E}">
      <dsp:nvSpPr>
        <dsp:cNvPr id="0" name=""/>
        <dsp:cNvSpPr/>
      </dsp:nvSpPr>
      <dsp:spPr>
        <a:xfrm>
          <a:off x="9131805" y="1459781"/>
          <a:ext cx="1896688" cy="18966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100" kern="1200" dirty="0" smtClean="0">
              <a:latin typeface="Microsoft YaHei" charset="-122"/>
              <a:ea typeface="Microsoft YaHei" charset="-122"/>
              <a:cs typeface="Microsoft YaHei" charset="-122"/>
            </a:rPr>
            <a:t>服务</a:t>
          </a:r>
          <a:endParaRPr lang="en-US" sz="2100" kern="1200" dirty="0">
            <a:latin typeface="Microsoft YaHei" charset="-122"/>
            <a:ea typeface="Microsoft YaHei" charset="-122"/>
            <a:cs typeface="Microsoft YaHei" charset="-122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Microsoft YaHei" charset="-122"/>
              <a:ea typeface="Microsoft YaHei" charset="-122"/>
              <a:cs typeface="Microsoft YaHei" charset="-122"/>
            </a:rPr>
            <a:t>师资培训</a:t>
          </a:r>
          <a:endParaRPr lang="en-US" sz="1600" kern="1200" dirty="0">
            <a:latin typeface="Microsoft YaHei" charset="-122"/>
            <a:ea typeface="Microsoft YaHei" charset="-122"/>
            <a:cs typeface="Microsoft YaHei" charset="-122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Microsoft YaHei" charset="-122"/>
              <a:ea typeface="Microsoft YaHei" charset="-122"/>
              <a:cs typeface="Microsoft YaHei" charset="-122"/>
            </a:rPr>
            <a:t>课程定制</a:t>
          </a:r>
          <a:endParaRPr lang="en-US" sz="1600" kern="1200" dirty="0">
            <a:latin typeface="Microsoft YaHei" charset="-122"/>
            <a:ea typeface="Microsoft YaHei" charset="-122"/>
            <a:cs typeface="Microsoft YaHei" charset="-122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Microsoft YaHei" charset="-122"/>
              <a:ea typeface="Microsoft YaHei" charset="-122"/>
              <a:cs typeface="Microsoft YaHei" charset="-122"/>
            </a:rPr>
            <a:t>创客导师巡演</a:t>
          </a:r>
          <a:endParaRPr lang="en-US" sz="16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9187357" y="1515333"/>
        <a:ext cx="1785584" cy="178558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123ED9-DF0C-7749-8F57-5C244AC71A3A}">
      <dsp:nvSpPr>
        <dsp:cNvPr id="0" name=""/>
        <dsp:cNvSpPr/>
      </dsp:nvSpPr>
      <dsp:spPr>
        <a:xfrm>
          <a:off x="2874010" y="3036805"/>
          <a:ext cx="2379980" cy="23799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6500" kern="1200" dirty="0" smtClean="0">
              <a:latin typeface="Microsoft YaHei" charset="-122"/>
              <a:ea typeface="Microsoft YaHei" charset="-122"/>
              <a:cs typeface="Microsoft YaHei" charset="-122"/>
            </a:rPr>
            <a:t>iMe</a:t>
          </a:r>
          <a:endParaRPr lang="en-US" sz="65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222550" y="3385345"/>
        <a:ext cx="1682900" cy="1682900"/>
      </dsp:txXfrm>
    </dsp:sp>
    <dsp:sp modelId="{A485F040-666D-3B4B-8E11-677CD03ACBEC}">
      <dsp:nvSpPr>
        <dsp:cNvPr id="0" name=""/>
        <dsp:cNvSpPr/>
      </dsp:nvSpPr>
      <dsp:spPr>
        <a:xfrm rot="12900000">
          <a:off x="1161933" y="2560481"/>
          <a:ext cx="2013351" cy="678294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4AA2D5-143E-AC40-8B89-BD72C764DB7A}">
      <dsp:nvSpPr>
        <dsp:cNvPr id="0" name=""/>
        <dsp:cNvSpPr/>
      </dsp:nvSpPr>
      <dsp:spPr>
        <a:xfrm>
          <a:off x="213498" y="1417830"/>
          <a:ext cx="2260981" cy="18087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kern="1200" dirty="0" smtClean="0">
              <a:latin typeface="Microsoft YaHei" charset="-122"/>
              <a:ea typeface="Microsoft YaHei" charset="-122"/>
              <a:cs typeface="Microsoft YaHei" charset="-122"/>
            </a:rPr>
            <a:t>information</a:t>
          </a:r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>
              <a:latin typeface="Microsoft YaHei" charset="-122"/>
              <a:ea typeface="Microsoft YaHei" charset="-122"/>
              <a:cs typeface="Microsoft YaHei" charset="-122"/>
            </a:rPr>
            <a:t>信息化</a:t>
          </a:r>
          <a:endParaRPr lang="en-US" sz="28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66475" y="1470807"/>
        <a:ext cx="2155027" cy="1702830"/>
      </dsp:txXfrm>
    </dsp:sp>
    <dsp:sp modelId="{50B8C0B6-2BFB-C748-B7E2-141FA5BC3834}">
      <dsp:nvSpPr>
        <dsp:cNvPr id="0" name=""/>
        <dsp:cNvSpPr/>
      </dsp:nvSpPr>
      <dsp:spPr>
        <a:xfrm rot="16200000">
          <a:off x="3057324" y="1573802"/>
          <a:ext cx="2013351" cy="678294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A130F2-1386-DB4F-81FF-8B2F6F07B70C}">
      <dsp:nvSpPr>
        <dsp:cNvPr id="0" name=""/>
        <dsp:cNvSpPr/>
      </dsp:nvSpPr>
      <dsp:spPr>
        <a:xfrm>
          <a:off x="2933509" y="1881"/>
          <a:ext cx="2260981" cy="18087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kern="1200" dirty="0" smtClean="0">
              <a:latin typeface="Microsoft YaHei" charset="-122"/>
              <a:ea typeface="Microsoft YaHei" charset="-122"/>
              <a:cs typeface="Microsoft YaHei" charset="-122"/>
            </a:rPr>
            <a:t>maker</a:t>
          </a:r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>
              <a:latin typeface="Microsoft YaHei" charset="-122"/>
              <a:ea typeface="Microsoft YaHei" charset="-122"/>
              <a:cs typeface="Microsoft YaHei" charset="-122"/>
            </a:rPr>
            <a:t>创客</a:t>
          </a:r>
          <a:endParaRPr lang="en-US" sz="28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986486" y="54858"/>
        <a:ext cx="2155027" cy="1702830"/>
      </dsp:txXfrm>
    </dsp:sp>
    <dsp:sp modelId="{C92CC53E-A829-4B45-969F-AB0EEBEB96B1}">
      <dsp:nvSpPr>
        <dsp:cNvPr id="0" name=""/>
        <dsp:cNvSpPr/>
      </dsp:nvSpPr>
      <dsp:spPr>
        <a:xfrm rot="19500000">
          <a:off x="4952715" y="2560481"/>
          <a:ext cx="2013351" cy="678294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776FFA-36E7-DE41-9E6E-CE2EC7C8D820}">
      <dsp:nvSpPr>
        <dsp:cNvPr id="0" name=""/>
        <dsp:cNvSpPr/>
      </dsp:nvSpPr>
      <dsp:spPr>
        <a:xfrm>
          <a:off x="5653520" y="1417830"/>
          <a:ext cx="2260981" cy="18087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kern="1200" dirty="0" smtClean="0">
              <a:latin typeface="Microsoft YaHei" charset="-122"/>
              <a:ea typeface="Microsoft YaHei" charset="-122"/>
              <a:cs typeface="Microsoft YaHei" charset="-122"/>
            </a:rPr>
            <a:t>engineering</a:t>
          </a:r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>
              <a:latin typeface="Microsoft YaHei" charset="-122"/>
              <a:ea typeface="Microsoft YaHei" charset="-122"/>
              <a:cs typeface="Microsoft YaHei" charset="-122"/>
            </a:rPr>
            <a:t>工程基础</a:t>
          </a:r>
          <a:endParaRPr lang="en-US" sz="28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706497" y="1470807"/>
        <a:ext cx="2155027" cy="170283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BC1A49-BBAF-2F4E-A46E-2CE8CF3AB9BB}">
      <dsp:nvSpPr>
        <dsp:cNvPr id="0" name=""/>
        <dsp:cNvSpPr/>
      </dsp:nvSpPr>
      <dsp:spPr>
        <a:xfrm>
          <a:off x="0" y="2457740"/>
          <a:ext cx="1107996" cy="4032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latin typeface="Microsoft YaHei" charset="-122"/>
              <a:ea typeface="Microsoft YaHei" charset="-122"/>
              <a:cs typeface="Microsoft YaHei" charset="-122"/>
            </a:rPr>
            <a:t>成果检验</a:t>
          </a:r>
          <a:endParaRPr lang="zh-CN" altLang="en-US" sz="11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0" y="2457740"/>
        <a:ext cx="1107996" cy="403212"/>
      </dsp:txXfrm>
    </dsp:sp>
    <dsp:sp modelId="{211527EA-361D-9C42-B2CB-9368CD83721D}">
      <dsp:nvSpPr>
        <dsp:cNvPr id="0" name=""/>
        <dsp:cNvSpPr/>
      </dsp:nvSpPr>
      <dsp:spPr>
        <a:xfrm rot="10800000">
          <a:off x="0" y="1843647"/>
          <a:ext cx="1107996" cy="620141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smtClean="0">
              <a:latin typeface="Microsoft YaHei" charset="-122"/>
              <a:ea typeface="Microsoft YaHei" charset="-122"/>
              <a:cs typeface="Microsoft YaHei" charset="-122"/>
            </a:rPr>
            <a:t>项目孵化</a:t>
          </a:r>
          <a:endParaRPr lang="zh-CN" altLang="en-US" sz="11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 rot="10800000">
        <a:off x="0" y="1843647"/>
        <a:ext cx="1107996" cy="402949"/>
      </dsp:txXfrm>
    </dsp:sp>
    <dsp:sp modelId="{6E6CF5AE-D7E1-3E4C-9572-3B954769D21D}">
      <dsp:nvSpPr>
        <dsp:cNvPr id="0" name=""/>
        <dsp:cNvSpPr/>
      </dsp:nvSpPr>
      <dsp:spPr>
        <a:xfrm rot="10800000">
          <a:off x="0" y="1229554"/>
          <a:ext cx="1107996" cy="620141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smtClean="0">
              <a:latin typeface="Microsoft YaHei" charset="-122"/>
              <a:ea typeface="Microsoft YaHei" charset="-122"/>
              <a:cs typeface="Microsoft YaHei" charset="-122"/>
            </a:rPr>
            <a:t>加工制作</a:t>
          </a:r>
          <a:endParaRPr lang="zh-CN" altLang="en-US" sz="11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 rot="10800000">
        <a:off x="0" y="1229554"/>
        <a:ext cx="1107996" cy="402949"/>
      </dsp:txXfrm>
    </dsp:sp>
    <dsp:sp modelId="{86818134-3245-2349-99C5-26C48B5DFFAC}">
      <dsp:nvSpPr>
        <dsp:cNvPr id="0" name=""/>
        <dsp:cNvSpPr/>
      </dsp:nvSpPr>
      <dsp:spPr>
        <a:xfrm rot="10800000">
          <a:off x="0" y="615461"/>
          <a:ext cx="1107996" cy="620141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smtClean="0">
              <a:latin typeface="Microsoft YaHei" charset="-122"/>
              <a:ea typeface="Microsoft YaHei" charset="-122"/>
              <a:cs typeface="Microsoft YaHei" charset="-122"/>
            </a:rPr>
            <a:t>团队训练</a:t>
          </a:r>
          <a:endParaRPr lang="zh-CN" altLang="en-US" sz="11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 rot="10800000">
        <a:off x="0" y="615461"/>
        <a:ext cx="1107996" cy="402949"/>
      </dsp:txXfrm>
    </dsp:sp>
    <dsp:sp modelId="{B7A4071B-25EA-AE41-9F47-C6FD7CBE356D}">
      <dsp:nvSpPr>
        <dsp:cNvPr id="0" name=""/>
        <dsp:cNvSpPr/>
      </dsp:nvSpPr>
      <dsp:spPr>
        <a:xfrm rot="10800000">
          <a:off x="0" y="1368"/>
          <a:ext cx="1107996" cy="620141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smtClean="0">
              <a:latin typeface="Microsoft YaHei" charset="-122"/>
              <a:ea typeface="Microsoft YaHei" charset="-122"/>
              <a:cs typeface="Microsoft YaHei" charset="-122"/>
            </a:rPr>
            <a:t>基础教学</a:t>
          </a:r>
          <a:endParaRPr lang="zh-CN" altLang="en-US" sz="11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 rot="10800000">
        <a:off x="0" y="1368"/>
        <a:ext cx="1107996" cy="40294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15A437-4B2C-9441-8143-A012FB37208A}">
      <dsp:nvSpPr>
        <dsp:cNvPr id="0" name=""/>
        <dsp:cNvSpPr/>
      </dsp:nvSpPr>
      <dsp:spPr>
        <a:xfrm>
          <a:off x="3446" y="104671"/>
          <a:ext cx="3360585" cy="921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kern="1200" dirty="0" smtClean="0">
              <a:latin typeface="Microsoft YaHei" charset="-122"/>
              <a:ea typeface="Microsoft YaHei" charset="-122"/>
              <a:cs typeface="Microsoft YaHei" charset="-122"/>
            </a:rPr>
            <a:t>学习支持系统</a:t>
          </a:r>
          <a:endParaRPr lang="en-US" sz="32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446" y="104671"/>
        <a:ext cx="3360585" cy="921600"/>
      </dsp:txXfrm>
    </dsp:sp>
    <dsp:sp modelId="{A3493137-7CA2-B243-A306-EF588691A426}">
      <dsp:nvSpPr>
        <dsp:cNvPr id="0" name=""/>
        <dsp:cNvSpPr/>
      </dsp:nvSpPr>
      <dsp:spPr>
        <a:xfrm>
          <a:off x="3446" y="1026271"/>
          <a:ext cx="3360585" cy="25473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200" kern="1200" dirty="0" smtClean="0">
              <a:latin typeface="Microsoft YaHei" charset="-122"/>
              <a:ea typeface="Microsoft YaHei" charset="-122"/>
              <a:cs typeface="Microsoft YaHei" charset="-122"/>
            </a:rPr>
            <a:t>团队协作平台</a:t>
          </a:r>
          <a:endParaRPr lang="en-US" sz="3200" kern="1200" dirty="0">
            <a:latin typeface="Microsoft YaHei" charset="-122"/>
            <a:ea typeface="Microsoft YaHei" charset="-122"/>
            <a:cs typeface="Microsoft YaHei" charset="-122"/>
          </a:endParaRP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3200" kern="1200" dirty="0" smtClean="0">
              <a:latin typeface="Microsoft YaHei" charset="-122"/>
              <a:ea typeface="Microsoft YaHei" charset="-122"/>
              <a:cs typeface="Microsoft YaHei" charset="-122"/>
            </a:rPr>
            <a:t>wiki</a:t>
          </a:r>
          <a:r>
            <a:rPr lang="zh-CN" altLang="en-US" sz="3200" kern="1200" dirty="0" smtClean="0">
              <a:latin typeface="Microsoft YaHei" charset="-122"/>
              <a:ea typeface="Microsoft YaHei" charset="-122"/>
              <a:cs typeface="Microsoft YaHei" charset="-122"/>
            </a:rPr>
            <a:t> 知识库</a:t>
          </a:r>
          <a:endParaRPr lang="en-US" sz="3200" kern="1200" dirty="0">
            <a:latin typeface="Microsoft YaHei" charset="-122"/>
            <a:ea typeface="Microsoft YaHei" charset="-122"/>
            <a:cs typeface="Microsoft YaHei" charset="-122"/>
          </a:endParaRP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3200" kern="1200" dirty="0" smtClean="0">
              <a:latin typeface="Microsoft YaHei" charset="-122"/>
              <a:ea typeface="Microsoft YaHei" charset="-122"/>
              <a:cs typeface="Microsoft YaHei" charset="-122"/>
            </a:rPr>
            <a:t>git</a:t>
          </a:r>
          <a:r>
            <a:rPr lang="zh-CN" altLang="en-US" sz="3200" kern="1200" dirty="0" smtClean="0">
              <a:latin typeface="Microsoft YaHei" charset="-122"/>
              <a:ea typeface="Microsoft YaHei" charset="-122"/>
              <a:cs typeface="Microsoft YaHei" charset="-122"/>
            </a:rPr>
            <a:t> 协作数据库</a:t>
          </a:r>
          <a:endParaRPr lang="en-US" sz="32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446" y="1026271"/>
        <a:ext cx="3360585" cy="2547360"/>
      </dsp:txXfrm>
    </dsp:sp>
    <dsp:sp modelId="{7A43D49C-2D3A-5B4C-A0DF-65C6FB8C8CAC}">
      <dsp:nvSpPr>
        <dsp:cNvPr id="0" name=""/>
        <dsp:cNvSpPr/>
      </dsp:nvSpPr>
      <dsp:spPr>
        <a:xfrm>
          <a:off x="3834514" y="104671"/>
          <a:ext cx="3360585" cy="921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kern="1200" dirty="0" smtClean="0">
              <a:latin typeface="Microsoft YaHei" charset="-122"/>
              <a:ea typeface="Microsoft YaHei" charset="-122"/>
              <a:cs typeface="Microsoft YaHei" charset="-122"/>
            </a:rPr>
            <a:t>教学管理系统</a:t>
          </a:r>
          <a:endParaRPr lang="en-US" sz="32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834514" y="104671"/>
        <a:ext cx="3360585" cy="921600"/>
      </dsp:txXfrm>
    </dsp:sp>
    <dsp:sp modelId="{B2F65559-4E28-DE4E-AE6A-F5658813DDE2}">
      <dsp:nvSpPr>
        <dsp:cNvPr id="0" name=""/>
        <dsp:cNvSpPr/>
      </dsp:nvSpPr>
      <dsp:spPr>
        <a:xfrm>
          <a:off x="3834514" y="1026271"/>
          <a:ext cx="3360585" cy="25473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200" kern="1200" dirty="0" smtClean="0">
              <a:latin typeface="Microsoft YaHei" charset="-122"/>
              <a:ea typeface="Microsoft YaHei" charset="-122"/>
              <a:cs typeface="Microsoft YaHei" charset="-122"/>
            </a:rPr>
            <a:t>课程管理系统</a:t>
          </a:r>
          <a:endParaRPr lang="en-US" sz="3200" kern="1200" dirty="0">
            <a:latin typeface="Microsoft YaHei" charset="-122"/>
            <a:ea typeface="Microsoft YaHei" charset="-122"/>
            <a:cs typeface="Microsoft YaHei" charset="-122"/>
          </a:endParaRP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200" kern="1200" dirty="0" smtClean="0">
              <a:latin typeface="Microsoft YaHei" charset="-122"/>
              <a:ea typeface="Microsoft YaHei" charset="-122"/>
              <a:cs typeface="Microsoft YaHei" charset="-122"/>
            </a:rPr>
            <a:t>空间预约系统</a:t>
          </a:r>
          <a:endParaRPr lang="en-US" sz="32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834514" y="1026271"/>
        <a:ext cx="3360585" cy="2547360"/>
      </dsp:txXfrm>
    </dsp:sp>
    <dsp:sp modelId="{CB077D43-8B30-A340-A190-33D12A0AD2F8}">
      <dsp:nvSpPr>
        <dsp:cNvPr id="0" name=""/>
        <dsp:cNvSpPr/>
      </dsp:nvSpPr>
      <dsp:spPr>
        <a:xfrm>
          <a:off x="7665582" y="104671"/>
          <a:ext cx="3360585" cy="921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kern="1200" dirty="0" smtClean="0">
              <a:latin typeface="Microsoft YaHei" charset="-122"/>
              <a:ea typeface="Microsoft YaHei" charset="-122"/>
              <a:cs typeface="Microsoft YaHei" charset="-122"/>
            </a:rPr>
            <a:t>云计算服务器</a:t>
          </a:r>
          <a:endParaRPr lang="en-US" sz="32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7665582" y="104671"/>
        <a:ext cx="3360585" cy="921600"/>
      </dsp:txXfrm>
    </dsp:sp>
    <dsp:sp modelId="{0C33AC54-B6EF-AC45-924C-1785DC43A685}">
      <dsp:nvSpPr>
        <dsp:cNvPr id="0" name=""/>
        <dsp:cNvSpPr/>
      </dsp:nvSpPr>
      <dsp:spPr>
        <a:xfrm>
          <a:off x="7665582" y="1026271"/>
          <a:ext cx="3360585" cy="25473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200" kern="1200" dirty="0" smtClean="0">
              <a:latin typeface="Microsoft YaHei" charset="-122"/>
              <a:ea typeface="Microsoft YaHei" charset="-122"/>
              <a:cs typeface="Microsoft YaHei" charset="-122"/>
            </a:rPr>
            <a:t>云桌面</a:t>
          </a:r>
          <a:endParaRPr lang="en-US" sz="3200" kern="1200" dirty="0">
            <a:latin typeface="Microsoft YaHei" charset="-122"/>
            <a:ea typeface="Microsoft YaHei" charset="-122"/>
            <a:cs typeface="Microsoft YaHei" charset="-122"/>
          </a:endParaRP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200" kern="1200" dirty="0" smtClean="0">
              <a:latin typeface="Microsoft YaHei" charset="-122"/>
              <a:ea typeface="Microsoft YaHei" charset="-122"/>
              <a:cs typeface="Microsoft YaHei" charset="-122"/>
            </a:rPr>
            <a:t>在线计算</a:t>
          </a:r>
          <a:endParaRPr lang="en-US" sz="3200" kern="1200" dirty="0">
            <a:latin typeface="Microsoft YaHei" charset="-122"/>
            <a:ea typeface="Microsoft YaHei" charset="-122"/>
            <a:cs typeface="Microsoft YaHei" charset="-122"/>
          </a:endParaRP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200" kern="1200" dirty="0" smtClean="0">
              <a:latin typeface="Microsoft YaHei" charset="-122"/>
              <a:ea typeface="Microsoft YaHei" charset="-122"/>
              <a:cs typeface="Microsoft YaHei" charset="-122"/>
            </a:rPr>
            <a:t>视频会议</a:t>
          </a:r>
          <a:endParaRPr lang="en-US" sz="32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7665582" y="1026271"/>
        <a:ext cx="3360585" cy="254736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A32D9C-41F6-7D4A-B186-C32F93B1D8CE}">
      <dsp:nvSpPr>
        <dsp:cNvPr id="0" name=""/>
        <dsp:cNvSpPr/>
      </dsp:nvSpPr>
      <dsp:spPr>
        <a:xfrm rot="5400000">
          <a:off x="3433277" y="-840711"/>
          <a:ext cx="1018649" cy="295859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600" kern="1200" dirty="0" smtClean="0">
              <a:latin typeface="Microsoft YaHei" charset="-122"/>
              <a:ea typeface="Microsoft YaHei" charset="-122"/>
              <a:cs typeface="Microsoft YaHei" charset="-122"/>
            </a:rPr>
            <a:t>3D</a:t>
          </a:r>
          <a:r>
            <a:rPr lang="zh-CN" altLang="en-US" sz="1600" kern="1200" dirty="0" smtClean="0">
              <a:latin typeface="Microsoft YaHei" charset="-122"/>
              <a:ea typeface="Microsoft YaHei" charset="-122"/>
              <a:cs typeface="Microsoft YaHei" charset="-122"/>
            </a:rPr>
            <a:t>打印</a:t>
          </a:r>
          <a:endParaRPr lang="en-US" sz="1600" kern="1200" dirty="0">
            <a:latin typeface="Microsoft YaHei" charset="-122"/>
            <a:ea typeface="Microsoft YaHei" charset="-122"/>
            <a:cs typeface="Microsoft YaHei" charset="-122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Microsoft YaHei" charset="-122"/>
              <a:ea typeface="Microsoft YaHei" charset="-122"/>
              <a:cs typeface="Microsoft YaHei" charset="-122"/>
            </a:rPr>
            <a:t>激光加工</a:t>
          </a:r>
          <a:endParaRPr lang="en-US" altLang="zh-CN" sz="1600" kern="1200" dirty="0" smtClean="0">
            <a:latin typeface="Microsoft YaHei" charset="-122"/>
            <a:ea typeface="Microsoft YaHei" charset="-122"/>
            <a:cs typeface="Microsoft YaHei" charset="-122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Microsoft YaHei" charset="-122"/>
              <a:ea typeface="Microsoft YaHei" charset="-122"/>
              <a:cs typeface="Microsoft YaHei" charset="-122"/>
            </a:rPr>
            <a:t>木工制作</a:t>
          </a:r>
          <a:endParaRPr lang="en-US" altLang="zh-CN" sz="1600" kern="1200" dirty="0" smtClean="0">
            <a:latin typeface="Microsoft YaHei" charset="-122"/>
            <a:ea typeface="Microsoft YaHei" charset="-122"/>
            <a:cs typeface="Microsoft YaHei" charset="-122"/>
          </a:endParaRPr>
        </a:p>
      </dsp:txBody>
      <dsp:txXfrm rot="-5400000">
        <a:off x="2463306" y="178986"/>
        <a:ext cx="2908866" cy="919197"/>
      </dsp:txXfrm>
    </dsp:sp>
    <dsp:sp modelId="{EC8CC511-52A6-1F42-B716-AA59BA437A06}">
      <dsp:nvSpPr>
        <dsp:cNvPr id="0" name=""/>
        <dsp:cNvSpPr/>
      </dsp:nvSpPr>
      <dsp:spPr>
        <a:xfrm>
          <a:off x="493" y="1929"/>
          <a:ext cx="2462812" cy="127331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创意设计与制作</a:t>
          </a:r>
          <a:endParaRPr 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62651" y="64087"/>
        <a:ext cx="2338496" cy="1148995"/>
      </dsp:txXfrm>
    </dsp:sp>
    <dsp:sp modelId="{937C4FD1-DDF6-7A4F-8669-60F7793FF21B}">
      <dsp:nvSpPr>
        <dsp:cNvPr id="0" name=""/>
        <dsp:cNvSpPr/>
      </dsp:nvSpPr>
      <dsp:spPr>
        <a:xfrm rot="5400000">
          <a:off x="3433277" y="496266"/>
          <a:ext cx="1018649" cy="295859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Microsoft YaHei" charset="-122"/>
              <a:ea typeface="Microsoft YaHei" charset="-122"/>
              <a:cs typeface="Microsoft YaHei" charset="-122"/>
            </a:rPr>
            <a:t>机器人</a:t>
          </a:r>
          <a:endParaRPr lang="en-US" sz="1600" kern="1200" dirty="0">
            <a:latin typeface="Microsoft YaHei" charset="-122"/>
            <a:ea typeface="Microsoft YaHei" charset="-122"/>
            <a:cs typeface="Microsoft YaHei" charset="-122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Microsoft YaHei" charset="-122"/>
              <a:ea typeface="Microsoft YaHei" charset="-122"/>
              <a:cs typeface="Microsoft YaHei" charset="-122"/>
            </a:rPr>
            <a:t>火星探测车</a:t>
          </a:r>
          <a:endParaRPr lang="en-US" sz="1600" kern="1200" dirty="0">
            <a:latin typeface="Microsoft YaHei" charset="-122"/>
            <a:ea typeface="Microsoft YaHei" charset="-122"/>
            <a:cs typeface="Microsoft YaHei" charset="-122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Microsoft YaHei" charset="-122"/>
              <a:ea typeface="Microsoft YaHei" charset="-122"/>
              <a:cs typeface="Microsoft YaHei" charset="-122"/>
            </a:rPr>
            <a:t>城市沙盘</a:t>
          </a:r>
          <a:endParaRPr lang="en-US" sz="16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 rot="-5400000">
        <a:off x="2463306" y="1515963"/>
        <a:ext cx="2908866" cy="919197"/>
      </dsp:txXfrm>
    </dsp:sp>
    <dsp:sp modelId="{4B269912-6B69-8246-8468-26719CD027C8}">
      <dsp:nvSpPr>
        <dsp:cNvPr id="0" name=""/>
        <dsp:cNvSpPr/>
      </dsp:nvSpPr>
      <dsp:spPr>
        <a:xfrm>
          <a:off x="493" y="1338906"/>
          <a:ext cx="2462812" cy="127331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系统集成挑战</a:t>
          </a:r>
          <a:endParaRPr 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62651" y="1401064"/>
        <a:ext cx="2338496" cy="1148995"/>
      </dsp:txXfrm>
    </dsp:sp>
    <dsp:sp modelId="{5E011488-4963-F64C-96C8-82F1A7A9DFAA}">
      <dsp:nvSpPr>
        <dsp:cNvPr id="0" name=""/>
        <dsp:cNvSpPr/>
      </dsp:nvSpPr>
      <dsp:spPr>
        <a:xfrm rot="5400000">
          <a:off x="3430961" y="1831549"/>
          <a:ext cx="1018649" cy="2961981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Microsoft YaHei" charset="-122"/>
              <a:ea typeface="Microsoft YaHei" charset="-122"/>
              <a:cs typeface="Microsoft YaHei" charset="-122"/>
            </a:rPr>
            <a:t>我的数字校园</a:t>
          </a:r>
          <a:endParaRPr lang="en-US" sz="1600" kern="1200" dirty="0">
            <a:latin typeface="Microsoft YaHei" charset="-122"/>
            <a:ea typeface="Microsoft YaHei" charset="-122"/>
            <a:cs typeface="Microsoft YaHei" charset="-122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Microsoft YaHei" charset="-122"/>
              <a:ea typeface="Microsoft YaHei" charset="-122"/>
              <a:cs typeface="Microsoft YaHei" charset="-122"/>
            </a:rPr>
            <a:t>产业分析与创新战略</a:t>
          </a:r>
          <a:endParaRPr lang="en-US" sz="16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 rot="-5400000">
        <a:off x="2459295" y="2852941"/>
        <a:ext cx="2912255" cy="919197"/>
      </dsp:txXfrm>
    </dsp:sp>
    <dsp:sp modelId="{4E494295-72B8-4B48-9AE9-33951B3212E0}">
      <dsp:nvSpPr>
        <dsp:cNvPr id="0" name=""/>
        <dsp:cNvSpPr/>
      </dsp:nvSpPr>
      <dsp:spPr>
        <a:xfrm>
          <a:off x="493" y="2675883"/>
          <a:ext cx="2458802" cy="127331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极限学习工作坊</a:t>
          </a:r>
          <a:endParaRPr lang="en-US" sz="16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62651" y="2738041"/>
        <a:ext cx="2334486" cy="11489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G>
</file>

<file path=ppt/media/image12.png>
</file>

<file path=ppt/media/image13.jpeg>
</file>

<file path=ppt/media/image14.jpeg>
</file>

<file path=ppt/media/image15.jpeg>
</file>

<file path=ppt/media/image16.jpg>
</file>

<file path=ppt/media/image17.png>
</file>

<file path=ppt/media/image18.jpeg>
</file>

<file path=ppt/media/image19.jpeg>
</file>

<file path=ppt/media/image2.JPG>
</file>

<file path=ppt/media/image20.png>
</file>

<file path=ppt/media/image21.JPG>
</file>

<file path=ppt/media/image22.JPG>
</file>

<file path=ppt/media/image23.JPG>
</file>

<file path=ppt/media/image24.jpg>
</file>

<file path=ppt/media/image25.JPG>
</file>

<file path=ppt/media/image26.png>
</file>

<file path=ppt/media/image27.JPG>
</file>

<file path=ppt/media/image28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 cap="none" baseline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795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516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589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958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none" baseline="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67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978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2/27/16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427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2/27/16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152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2/27/16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226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2/27/16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18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158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57825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Relationship Id="rId7" Type="http://schemas.openxmlformats.org/officeDocument/2006/relationships/image" Target="../media/image20.png"/><Relationship Id="rId8" Type="http://schemas.openxmlformats.org/officeDocument/2006/relationships/image" Target="../media/image21.JPG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4" Type="http://schemas.openxmlformats.org/officeDocument/2006/relationships/image" Target="../media/image24.jpg"/><Relationship Id="rId5" Type="http://schemas.openxmlformats.org/officeDocument/2006/relationships/image" Target="../media/image25.JP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2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Relationship Id="rId3" Type="http://schemas.openxmlformats.org/officeDocument/2006/relationships/image" Target="../media/image27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8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5.JP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7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image" Target="../media/image15.jpeg"/><Relationship Id="rId5" Type="http://schemas.openxmlformats.org/officeDocument/2006/relationships/image" Target="../media/image16.jpg"/><Relationship Id="rId6" Type="http://schemas.openxmlformats.org/officeDocument/2006/relationships/diagramData" Target="../diagrams/data4.xml"/><Relationship Id="rId7" Type="http://schemas.openxmlformats.org/officeDocument/2006/relationships/diagramLayout" Target="../diagrams/layout4.xml"/><Relationship Id="rId8" Type="http://schemas.openxmlformats.org/officeDocument/2006/relationships/diagramQuickStyle" Target="../diagrams/quickStyle4.xml"/><Relationship Id="rId9" Type="http://schemas.openxmlformats.org/officeDocument/2006/relationships/diagramColors" Target="../diagrams/colors4.xml"/><Relationship Id="rId10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Relationship Id="rId3" Type="http://schemas.openxmlformats.org/officeDocument/2006/relationships/image" Target="../media/image18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iMe</a:t>
            </a:r>
            <a:r>
              <a:rPr lang="zh-CN" altLang="en-US" dirty="0" smtClean="0"/>
              <a:t>双创教育平台解决方案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清华大学 基础工业训练中心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7728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基础建设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智能环境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081759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30000"/>
              </a:lnSpc>
            </a:pPr>
            <a:r>
              <a:rPr lang="zh-CN" altLang="en-US" dirty="0" smtClean="0"/>
              <a:t>智能空间管理系统</a:t>
            </a:r>
            <a:endParaRPr lang="en-US" altLang="zh-CN" dirty="0" smtClean="0"/>
          </a:p>
          <a:p>
            <a:pPr lvl="1">
              <a:lnSpc>
                <a:spcPct val="130000"/>
              </a:lnSpc>
            </a:pPr>
            <a:r>
              <a:rPr lang="zh-CN" altLang="en-US" dirty="0" smtClean="0"/>
              <a:t>各个区域均可设置一套信息系统支撑，集合信息发布、权限管理、电子签到、登记预约等功能的智能空间管理系统，为日常运行提供便利，并记录学生使用情况，便于汇总分析，甚至可用于个人成绩评分做参考。</a:t>
            </a:r>
            <a:endParaRPr lang="en-US" altLang="zh-CN" dirty="0" smtClean="0"/>
          </a:p>
          <a:p>
            <a:pPr>
              <a:lnSpc>
                <a:spcPct val="130000"/>
              </a:lnSpc>
            </a:pPr>
            <a:r>
              <a:rPr lang="zh-CN" altLang="en-US" dirty="0" smtClean="0"/>
              <a:t>工具与零件管理</a:t>
            </a:r>
            <a:endParaRPr lang="en-US" altLang="zh-CN" dirty="0" smtClean="0"/>
          </a:p>
          <a:p>
            <a:pPr lvl="1">
              <a:lnSpc>
                <a:spcPct val="130000"/>
              </a:lnSpc>
            </a:pPr>
            <a:r>
              <a:rPr lang="zh-CN" altLang="en-US" dirty="0" smtClean="0"/>
              <a:t>应对不同品类，数量庞大的工具与零件，通过数据库进行登记，并以软标签磁控防丢失系统进行管理，有效延长使用寿命，并培养学生整理、整顿的素养。</a:t>
            </a:r>
            <a:endParaRPr lang="en-US" altLang="zh-CN" dirty="0" smtClean="0"/>
          </a:p>
          <a:p>
            <a:pPr>
              <a:lnSpc>
                <a:spcPct val="130000"/>
              </a:lnSpc>
            </a:pPr>
            <a:r>
              <a:rPr lang="zh-CN" altLang="en-US" dirty="0" smtClean="0"/>
              <a:t>光环境</a:t>
            </a:r>
            <a:endParaRPr lang="en-US" altLang="zh-CN" dirty="0" smtClean="0"/>
          </a:p>
          <a:p>
            <a:pPr lvl="1">
              <a:lnSpc>
                <a:spcPct val="130000"/>
              </a:lnSpc>
            </a:pPr>
            <a:r>
              <a:rPr lang="zh-CN" altLang="en-US" dirty="0" smtClean="0"/>
              <a:t>采用联网智能灯具，教师可依据课程主题，定制不同色调的光照，同时照明系统与其他智能家居系统共享后台，可作为学生开发智能家居应用的基础开发平台。</a:t>
            </a:r>
            <a:endParaRPr lang="en-US" altLang="zh-CN" dirty="0" smtClean="0"/>
          </a:p>
          <a:p>
            <a:pPr>
              <a:lnSpc>
                <a:spcPct val="130000"/>
              </a:lnSpc>
            </a:pPr>
            <a:r>
              <a:rPr lang="zh-CN" altLang="en-US" dirty="0" smtClean="0"/>
              <a:t>空气质量</a:t>
            </a:r>
            <a:endParaRPr lang="en-US" altLang="zh-CN" dirty="0" smtClean="0"/>
          </a:p>
          <a:p>
            <a:pPr lvl="1">
              <a:lnSpc>
                <a:spcPct val="130000"/>
              </a:lnSpc>
            </a:pPr>
            <a:r>
              <a:rPr lang="zh-CN" altLang="en-US" dirty="0" smtClean="0"/>
              <a:t>通过联网的空气检测仪回传空间各个区域的空气质量、温湿度、光照等数据，形成实时云数据，在不同终端可进行查看。负离子净化系统零噪音、零耗材运行，高效清洁空气的同时还可促进思考，为使用者带来清新怡人的学习环境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838130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软件配套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492649"/>
              </p:ext>
            </p:extLst>
          </p:nvPr>
        </p:nvGraphicFramePr>
        <p:xfrm>
          <a:off x="581192" y="2180496"/>
          <a:ext cx="11029615" cy="3678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8966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课程与材料</a:t>
            </a:r>
            <a:endParaRPr lang="en-US" dirty="0"/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047858459"/>
              </p:ext>
            </p:extLst>
          </p:nvPr>
        </p:nvGraphicFramePr>
        <p:xfrm>
          <a:off x="6188417" y="2228003"/>
          <a:ext cx="5422392" cy="3951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Content Placeholder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329" y="3426185"/>
            <a:ext cx="4894121" cy="2752943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025" y="2236523"/>
            <a:ext cx="2651162" cy="1767441"/>
          </a:xfrm>
        </p:spPr>
      </p:pic>
    </p:spTree>
    <p:extLst>
      <p:ext uri="{BB962C8B-B14F-4D97-AF65-F5344CB8AC3E}">
        <p14:creationId xmlns:p14="http://schemas.microsoft.com/office/powerpoint/2010/main" val="1327992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创意设计与制作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 smtClean="0"/>
              <a:t>指导学生结合各种快速成型技术，设计并制作创意作品。</a:t>
            </a:r>
            <a:endParaRPr lang="en-US" altLang="zh-CN" dirty="0" smtClean="0"/>
          </a:p>
          <a:p>
            <a:r>
              <a:rPr lang="zh-CN" altLang="en-US" dirty="0" smtClean="0"/>
              <a:t>对原理进行更多的讲解，真正让学生玩的明白。</a:t>
            </a:r>
            <a:endParaRPr lang="en-US" altLang="zh-CN" dirty="0" smtClean="0"/>
          </a:p>
          <a:p>
            <a:r>
              <a:rPr lang="zh-CN" altLang="en-US" dirty="0" smtClean="0"/>
              <a:t>融合国内外优秀创意案例，让学生走在前沿。</a:t>
            </a:r>
            <a:endParaRPr lang="en-US" altLang="zh-CN" dirty="0" smtClean="0"/>
          </a:p>
          <a:p>
            <a:r>
              <a:rPr lang="zh-CN" altLang="en-US" dirty="0" smtClean="0"/>
              <a:t>过程全记录，让学生既制作出实物，也撰写出数字化文档，收获成果更丰富。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800" y="4032250"/>
            <a:ext cx="2743200" cy="182880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649" y="2093806"/>
            <a:ext cx="2926080" cy="195072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6541" y="3477691"/>
            <a:ext cx="2098964" cy="26986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16" t="15200" r="10416" b="15057"/>
          <a:stretch/>
        </p:blipFill>
        <p:spPr>
          <a:xfrm>
            <a:off x="6232895" y="4641273"/>
            <a:ext cx="1500914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3217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系统集成挑战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 smtClean="0"/>
              <a:t>培养学生系统设计思维，通过项目引导学生进行科学、技术、工程、艺术、数学（</a:t>
            </a:r>
            <a:r>
              <a:rPr lang="en-US" altLang="zh-CN" dirty="0" smtClean="0"/>
              <a:t>STEAM</a:t>
            </a:r>
            <a:r>
              <a:rPr lang="zh-CN" altLang="en-US" dirty="0" smtClean="0"/>
              <a:t>）方面的提升</a:t>
            </a:r>
            <a:endParaRPr lang="en-US" altLang="zh-CN" dirty="0" smtClean="0"/>
          </a:p>
          <a:p>
            <a:r>
              <a:rPr lang="zh-CN" altLang="en-US" dirty="0" smtClean="0"/>
              <a:t>以挑战式学习方式进行组织，学生在团队中获得协作能力的提升</a:t>
            </a:r>
            <a:endParaRPr lang="en-US" altLang="zh-CN" dirty="0" smtClean="0"/>
          </a:p>
          <a:p>
            <a:r>
              <a:rPr lang="zh-CN" altLang="en-US" dirty="0" smtClean="0"/>
              <a:t>鼓励独立思维，课程中学生的新颖想法将由教师进行评估，有潜力的将作为独立项目，在中心持续支持下进一步完成</a:t>
            </a:r>
            <a:endParaRPr lang="en-US" altLang="zh-CN" dirty="0" smtClean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2227263"/>
            <a:ext cx="4845049" cy="3633787"/>
          </a:xfrm>
        </p:spPr>
      </p:pic>
    </p:spTree>
    <p:extLst>
      <p:ext uri="{BB962C8B-B14F-4D97-AF65-F5344CB8AC3E}">
        <p14:creationId xmlns:p14="http://schemas.microsoft.com/office/powerpoint/2010/main" val="10115957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极限学习工作坊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025" y="2242411"/>
            <a:ext cx="5422900" cy="3603490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 smtClean="0"/>
              <a:t>学生自组织、自设计的学习活动</a:t>
            </a:r>
            <a:endParaRPr lang="en-US" altLang="zh-CN" dirty="0" smtClean="0"/>
          </a:p>
          <a:p>
            <a:r>
              <a:rPr lang="zh-CN" altLang="en-US" dirty="0" smtClean="0"/>
              <a:t>将学生挑战设计团队数月准备的挑战任务，集中在极短的课堂上由学生任务执行方完成</a:t>
            </a:r>
            <a:endParaRPr lang="en-US" altLang="zh-CN" dirty="0" smtClean="0"/>
          </a:p>
          <a:p>
            <a:r>
              <a:rPr lang="zh-CN" altLang="en-US" dirty="0" smtClean="0"/>
              <a:t>跨学科交融，促进学生综合思考能力和问题解决能力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9104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服务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 smtClean="0"/>
              <a:t>师资培训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针对专门的课程指导人员，给予系统化培训指导</a:t>
            </a:r>
            <a:endParaRPr lang="en-US" altLang="zh-CN" dirty="0" smtClean="0"/>
          </a:p>
          <a:p>
            <a:r>
              <a:rPr lang="zh-CN" altLang="en-US" dirty="0" smtClean="0"/>
              <a:t>课程个性化定制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根据学生特色和学校培养目标进行课程模块的组合</a:t>
            </a:r>
            <a:endParaRPr lang="en-US" altLang="zh-CN" dirty="0" smtClean="0"/>
          </a:p>
          <a:p>
            <a:r>
              <a:rPr lang="zh-CN" altLang="en-US" dirty="0" smtClean="0"/>
              <a:t>国际创客导师巡演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中心拥有国际化的驻校创客导师队伍，可以根据需求，安排导师进行巡演或讲座，让学生切身感受到纯正的创客文化</a:t>
            </a:r>
            <a:endParaRPr lang="en-US" altLang="zh-CN" dirty="0" smtClean="0"/>
          </a:p>
          <a:p>
            <a:r>
              <a:rPr lang="zh-CN" altLang="en-US" dirty="0" smtClean="0"/>
              <a:t>项目跟踪辅导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对于课堂中的优秀项目，中心将安排专门教师跟踪辅导，调动相关资源协助学校对项目进行培育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8545" y="2060197"/>
            <a:ext cx="4046393" cy="2276096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107" y="3930361"/>
            <a:ext cx="3726440" cy="2484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1568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万众创新</a:t>
            </a:r>
            <a:r>
              <a:rPr lang="en-US" altLang="zh-CN" dirty="0" smtClean="0"/>
              <a:t>	</a:t>
            </a:r>
            <a:r>
              <a:rPr lang="zh-CN" altLang="en-US" dirty="0" smtClean="0"/>
              <a:t>创客先行！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103483"/>
            <a:ext cx="5625643" cy="373821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1981199" y="1526039"/>
            <a:ext cx="185339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smtClean="0"/>
              <a:t>i</a:t>
            </a:r>
            <a:r>
              <a:rPr lang="en-US" altLang="zh-CN" sz="8800" smtClean="0">
                <a:solidFill>
                  <a:schemeClr val="accent1"/>
                </a:solidFill>
              </a:rPr>
              <a:t>M</a:t>
            </a:r>
            <a:r>
              <a:rPr lang="en-US" altLang="zh-CN" sz="8800" smtClean="0"/>
              <a:t>e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1353656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清华大学 基础工业训练中心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zh-CN" altLang="en-US" dirty="0" smtClean="0"/>
              <a:t>清华大学基础工业训练中心位于</a:t>
            </a:r>
            <a:r>
              <a:rPr lang="zh-CN" altLang="en-US" dirty="0"/>
              <a:t>新落成的李兆基科技大楼西北区</a:t>
            </a:r>
            <a:r>
              <a:rPr lang="zh-CN" altLang="en-US" dirty="0" smtClean="0"/>
              <a:t>，共</a:t>
            </a:r>
            <a:r>
              <a:rPr lang="en-US" altLang="zh-CN" dirty="0" smtClean="0"/>
              <a:t>9</a:t>
            </a:r>
            <a:r>
              <a:rPr lang="zh-CN" altLang="en-US" dirty="0"/>
              <a:t>层，</a:t>
            </a:r>
            <a:r>
              <a:rPr lang="zh-CN" altLang="en-US" dirty="0" smtClean="0"/>
              <a:t>总建筑面积</a:t>
            </a:r>
            <a:r>
              <a:rPr lang="en-US" altLang="zh-CN" dirty="0"/>
              <a:t>16500</a:t>
            </a:r>
            <a:r>
              <a:rPr lang="zh-CN" altLang="en-US" dirty="0"/>
              <a:t>平米，是目前全球最大校园创客空间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zh-CN" altLang="en-US" dirty="0" smtClean="0"/>
              <a:t>中心</a:t>
            </a:r>
            <a:r>
              <a:rPr lang="zh-CN" altLang="en-US" dirty="0"/>
              <a:t>用创新实践活动为手段，让理工、人文、社会学科相融合，体现以“学生为主体、创新为驱动”的育人理念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zh-CN" altLang="en-US" dirty="0" smtClean="0"/>
              <a:t>中心</a:t>
            </a:r>
            <a:r>
              <a:rPr lang="zh-CN" altLang="en-US" dirty="0"/>
              <a:t>形成以工程训练基地为基础，以开放式创客工作室、跨学科实验室为引领的综合性创意创新创业教育基地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zh-CN" altLang="en-US" dirty="0" smtClean="0"/>
              <a:t>中心在教育实践中，将</a:t>
            </a:r>
            <a:r>
              <a:rPr lang="zh-CN" altLang="en-US" dirty="0"/>
              <a:t>创客文化引入大学教学体系</a:t>
            </a:r>
            <a:r>
              <a:rPr lang="zh-CN" altLang="en-US" dirty="0" smtClean="0"/>
              <a:t>，联合</a:t>
            </a:r>
            <a:r>
              <a:rPr lang="zh-CN" altLang="en-US" dirty="0"/>
              <a:t>美术学院、机械学院、信息学院在内的多个</a:t>
            </a:r>
            <a:r>
              <a:rPr lang="zh-CN" altLang="en-US" dirty="0" smtClean="0"/>
              <a:t>院系，开展智能</a:t>
            </a:r>
            <a:r>
              <a:rPr lang="zh-CN" altLang="en-US" dirty="0"/>
              <a:t>硬件、智能机器人、智能交通等</a:t>
            </a:r>
            <a:r>
              <a:rPr lang="zh-CN" altLang="en-US" dirty="0" smtClean="0"/>
              <a:t>前沿学科的交叉合作。</a:t>
            </a:r>
            <a:endParaRPr lang="en-US" dirty="0"/>
          </a:p>
        </p:txBody>
      </p:sp>
      <p:pic>
        <p:nvPicPr>
          <p:cNvPr id="6" name="图片 1" descr="E:\迅雷下载\791229379.jpg"/>
          <p:cNvPicPr>
            <a:picLocks noGrp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" y="2535912"/>
            <a:ext cx="5422900" cy="30164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4922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清华大学 基础工业训练中心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 smtClean="0"/>
              <a:t>中心作为清华大学面向全校的实践教学基地，数十年来不断开发新的课程模式，率先将挑战式学习引入课堂，充分利用项目为导向课程设计，调动学生积极性，提升学生的课堂参与度。</a:t>
            </a:r>
            <a:endParaRPr lang="en-US" altLang="zh-CN" dirty="0" smtClean="0"/>
          </a:p>
          <a:p>
            <a:r>
              <a:rPr lang="zh-CN" altLang="en-US" dirty="0" smtClean="0"/>
              <a:t>中心获得的各级教育部门的认证共十余项，包括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国家级实验教学示范中心（教育部）</a:t>
            </a:r>
            <a:endParaRPr lang="en-US" altLang="zh-CN" dirty="0" smtClean="0"/>
          </a:p>
          <a:p>
            <a:pPr lvl="1"/>
            <a:r>
              <a:rPr lang="zh-CN" altLang="en-US" dirty="0"/>
              <a:t>全国职业教育师资培训重点建设基地（教育部）</a:t>
            </a:r>
            <a:endParaRPr lang="en-US" altLang="zh-CN" dirty="0"/>
          </a:p>
          <a:p>
            <a:pPr lvl="1"/>
            <a:r>
              <a:rPr lang="zh-CN" altLang="en-US" dirty="0" smtClean="0"/>
              <a:t>北京高校示范性校内创新实践基地（北京市教委）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北京市中小学实验实践课程基地（北京市教委）</a:t>
            </a:r>
            <a:endParaRPr lang="en-US" altLang="zh-CN" dirty="0" smtClean="0"/>
          </a:p>
        </p:txBody>
      </p:sp>
      <p:grpSp>
        <p:nvGrpSpPr>
          <p:cNvPr id="15" name="Group 14"/>
          <p:cNvGrpSpPr/>
          <p:nvPr/>
        </p:nvGrpSpPr>
        <p:grpSpPr>
          <a:xfrm>
            <a:off x="932403" y="2424526"/>
            <a:ext cx="4719970" cy="3239999"/>
            <a:chOff x="655866" y="2261051"/>
            <a:chExt cx="4719970" cy="3239999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663" y="4061050"/>
              <a:ext cx="2135173" cy="1440000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5866" y="4061050"/>
              <a:ext cx="2190279" cy="1440000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5866" y="2261051"/>
              <a:ext cx="2172876" cy="144000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04819" y="2261051"/>
              <a:ext cx="2171017" cy="144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7246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双创教育平台建设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背景与目标</a:t>
            </a:r>
            <a:endParaRPr lang="zh-CN" alt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69" t="14181" r="1443" b="18917"/>
          <a:stretch/>
        </p:blipFill>
        <p:spPr>
          <a:xfrm>
            <a:off x="8175812" y="2037774"/>
            <a:ext cx="2837329" cy="4677761"/>
          </a:xfrm>
        </p:spPr>
      </p:pic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726896016"/>
              </p:ext>
            </p:extLst>
          </p:nvPr>
        </p:nvGraphicFramePr>
        <p:xfrm>
          <a:off x="1063812" y="1723224"/>
          <a:ext cx="6150838" cy="41005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507741" y="5376707"/>
            <a:ext cx="5262979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提供创新创业土壤，培育领先人才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打造具有前瞻性、可持续改善的创新创业教育平台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共享高校教育实践成果，服务社会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46354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方案纵览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9914824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87320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765584206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66319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基础建设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设备与设施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 smtClean="0"/>
              <a:t>主要功能区域模块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设计思维训练区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课程讲座教室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团队能力训练室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快速成型制作区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数控制造区（可选）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团队研讨间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项目开发工作室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展演展示厅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智慧远程教室（可选）</a:t>
            </a:r>
            <a:endParaRPr lang="en-US" altLang="zh-CN" dirty="0" smtClean="0"/>
          </a:p>
        </p:txBody>
      </p:sp>
      <p:pic>
        <p:nvPicPr>
          <p:cNvPr id="6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4945" y="2180496"/>
            <a:ext cx="1800236" cy="1080000"/>
          </a:xfrm>
          <a:prstGeom prst="rect">
            <a:avLst/>
          </a:prstGeom>
        </p:spPr>
      </p:pic>
      <p:pic>
        <p:nvPicPr>
          <p:cNvPr id="7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1375" y="3111988"/>
            <a:ext cx="1799760" cy="1080000"/>
          </a:xfrm>
          <a:prstGeom prst="rect">
            <a:avLst/>
          </a:prstGeom>
        </p:spPr>
      </p:pic>
      <p:pic>
        <p:nvPicPr>
          <p:cNvPr id="8" name="图片 38" descr="E:\苏楠楠\2014项目\THU清华大学李兆基大楼创客空间设计\资料\清华全部项目\F5\zhizuojian (2)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550723" y="4043480"/>
            <a:ext cx="1728679" cy="108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图片 17" descr="cisco-telepresence-photo-01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7255" y="4974971"/>
            <a:ext cx="1728000" cy="10800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1295399" y="3325812"/>
            <a:ext cx="21118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3788230" y="3159874"/>
            <a:ext cx="11756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295399" y="3684646"/>
            <a:ext cx="21118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1295399" y="4359560"/>
            <a:ext cx="21118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1295399" y="5052553"/>
            <a:ext cx="21118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788230" y="3771299"/>
            <a:ext cx="11756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788230" y="4382724"/>
            <a:ext cx="11756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788230" y="4994148"/>
            <a:ext cx="11756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407228" y="3684646"/>
            <a:ext cx="381002" cy="866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3407228" y="3159874"/>
            <a:ext cx="381002" cy="1659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407228" y="4359560"/>
            <a:ext cx="381002" cy="231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3407228" y="4994148"/>
            <a:ext cx="381002" cy="584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1907720709"/>
              </p:ext>
            </p:extLst>
          </p:nvPr>
        </p:nvGraphicFramePr>
        <p:xfrm>
          <a:off x="3875315" y="2652649"/>
          <a:ext cx="1107996" cy="28623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901323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基础建设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设备与设施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40" r="16868"/>
          <a:stretch/>
        </p:blipFill>
        <p:spPr>
          <a:xfrm>
            <a:off x="581193" y="2488958"/>
            <a:ext cx="2823882" cy="1935124"/>
          </a:xfr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 smtClean="0"/>
              <a:t>结合数十年实践教学经验，中心已形成多元化的课程体系。遴选其中与创新人才培养密切相关的环节，应用于双创平台基础设施的建设规划。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快速原型产品制造：</a:t>
            </a:r>
            <a:r>
              <a:rPr lang="en-US" altLang="zh-CN" dirty="0" smtClean="0"/>
              <a:t>3D</a:t>
            </a:r>
            <a:r>
              <a:rPr lang="zh-CN" altLang="en-US" dirty="0" smtClean="0"/>
              <a:t>打印、激光切割</a:t>
            </a:r>
            <a:endParaRPr lang="en-US" altLang="zh-CN" dirty="0" smtClean="0"/>
          </a:p>
          <a:p>
            <a:r>
              <a:rPr lang="zh-CN" altLang="en-US" dirty="0" smtClean="0"/>
              <a:t>基础加工条件：木工、钳工、电子工艺</a:t>
            </a:r>
            <a:endParaRPr lang="en-US" altLang="zh-CN" dirty="0" smtClean="0"/>
          </a:p>
          <a:p>
            <a:r>
              <a:rPr lang="zh-CN" altLang="en-US" dirty="0"/>
              <a:t>桌面级数控加工（可选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工具与物料管理系统</a:t>
            </a:r>
          </a:p>
        </p:txBody>
      </p:sp>
      <p:pic>
        <p:nvPicPr>
          <p:cNvPr id="7" name="图片 45" descr="E:\苏楠楠\2014项目\THU清华大学李兆基大楼创客空间设计\2015.01.12新参考\昊哥的图\6层创客空间\6f121107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6753" y="3964433"/>
            <a:ext cx="4293853" cy="24612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55644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基础建设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空间布局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zh-CN" altLang="en-US" dirty="0" smtClean="0"/>
              <a:t>创新导向，促进学生互动</a:t>
            </a:r>
            <a:endParaRPr lang="en-US" altLang="zh-CN" dirty="0" smtClean="0"/>
          </a:p>
          <a:p>
            <a:pPr lvl="1">
              <a:lnSpc>
                <a:spcPct val="110000"/>
              </a:lnSpc>
            </a:pPr>
            <a:r>
              <a:rPr lang="zh-CN" altLang="en-US" dirty="0" smtClean="0"/>
              <a:t>模块化设计，功能区自由组合搭配</a:t>
            </a:r>
            <a:endParaRPr lang="en-US" altLang="zh-CN" dirty="0" smtClean="0"/>
          </a:p>
          <a:p>
            <a:pPr lvl="1">
              <a:lnSpc>
                <a:spcPct val="110000"/>
              </a:lnSpc>
            </a:pPr>
            <a:r>
              <a:rPr lang="zh-CN" altLang="en-US" dirty="0" smtClean="0"/>
              <a:t>符合前沿“问题为基础学习”（</a:t>
            </a:r>
            <a:r>
              <a:rPr lang="en-US" altLang="zh-CN" dirty="0" smtClean="0"/>
              <a:t>PBL</a:t>
            </a:r>
            <a:r>
              <a:rPr lang="zh-CN" altLang="en-US" dirty="0" smtClean="0"/>
              <a:t>）及“目标为导向教育”（</a:t>
            </a:r>
            <a:r>
              <a:rPr lang="en-US" altLang="zh-CN" dirty="0" smtClean="0"/>
              <a:t>OBE</a:t>
            </a:r>
            <a:r>
              <a:rPr lang="zh-CN" altLang="en-US" dirty="0" smtClean="0"/>
              <a:t>）教学理念</a:t>
            </a:r>
            <a:endParaRPr lang="en-US" altLang="zh-CN" dirty="0" smtClean="0"/>
          </a:p>
          <a:p>
            <a:pPr lvl="1">
              <a:lnSpc>
                <a:spcPct val="110000"/>
              </a:lnSpc>
            </a:pPr>
            <a:r>
              <a:rPr lang="zh-CN" altLang="en-US" dirty="0" smtClean="0"/>
              <a:t>以团队学习为主，</a:t>
            </a:r>
            <a:r>
              <a:rPr lang="zh-CN" altLang="en-US" dirty="0"/>
              <a:t>不同教学情境</a:t>
            </a:r>
            <a:r>
              <a:rPr lang="zh-CN" altLang="en-US" dirty="0" smtClean="0"/>
              <a:t>下课堂形式可变</a:t>
            </a:r>
            <a:endParaRPr lang="en-US" altLang="zh-CN" dirty="0" smtClean="0"/>
          </a:p>
          <a:p>
            <a:pPr>
              <a:lnSpc>
                <a:spcPct val="110000"/>
              </a:lnSpc>
            </a:pPr>
            <a:r>
              <a:rPr lang="zh-CN" altLang="en-US" dirty="0" smtClean="0"/>
              <a:t>高效布局，优化功能协同</a:t>
            </a:r>
            <a:endParaRPr lang="en-US" altLang="zh-CN" dirty="0" smtClean="0"/>
          </a:p>
          <a:p>
            <a:pPr lvl="1">
              <a:lnSpc>
                <a:spcPct val="110000"/>
              </a:lnSpc>
            </a:pPr>
            <a:r>
              <a:rPr lang="zh-CN" altLang="en-US" dirty="0" smtClean="0"/>
              <a:t>考虑日常使用频率进行位置布局</a:t>
            </a:r>
            <a:endParaRPr lang="en-US" altLang="zh-CN" dirty="0" smtClean="0"/>
          </a:p>
          <a:p>
            <a:pPr lvl="1">
              <a:lnSpc>
                <a:spcPct val="110000"/>
              </a:lnSpc>
            </a:pPr>
            <a:r>
              <a:rPr lang="zh-CN" altLang="en-US" dirty="0" smtClean="0"/>
              <a:t>关联区域相邻，干扰区域独立</a:t>
            </a:r>
            <a:endParaRPr lang="en-US" altLang="zh-CN" dirty="0"/>
          </a:p>
          <a:p>
            <a:pPr>
              <a:lnSpc>
                <a:spcPct val="110000"/>
              </a:lnSpc>
            </a:pPr>
            <a:r>
              <a:rPr lang="zh-CN" altLang="en-US" dirty="0" smtClean="0"/>
              <a:t>工业标准，更高安全保障</a:t>
            </a:r>
            <a:endParaRPr lang="en-US" altLang="zh-CN" dirty="0" smtClean="0"/>
          </a:p>
          <a:p>
            <a:pPr lvl="1">
              <a:lnSpc>
                <a:spcPct val="110000"/>
              </a:lnSpc>
            </a:pPr>
            <a:r>
              <a:rPr lang="zh-CN" altLang="en-US" dirty="0" smtClean="0"/>
              <a:t>执行工业级安全标准，为学习者提供全方位关怀</a:t>
            </a:r>
            <a:endParaRPr lang="en-US" altLang="zh-CN" dirty="0"/>
          </a:p>
        </p:txBody>
      </p:sp>
      <p:pic>
        <p:nvPicPr>
          <p:cNvPr id="5" name="图片 42" descr="E:\苏楠楠\2014项目\THU清华大学李兆基大楼创客空间设计\2015.01.12新参考\昊哥的图\6层创客空间\6f121101.jpg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275" y="2612798"/>
            <a:ext cx="5026400" cy="28627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50177126"/>
      </p:ext>
    </p:extLst>
  </p:cSld>
  <p:clrMapOvr>
    <a:masterClrMapping/>
  </p:clrMapOvr>
</p:sld>
</file>

<file path=ppt/theme/theme1.xml><?xml version="1.0" encoding="utf-8"?>
<a:theme xmlns:a="http://schemas.openxmlformats.org/drawingml/2006/main" name="被除数">
  <a:themeElements>
    <a:clrScheme name="紫色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被除数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被除数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TM03457464[[fn=红利]]</Template>
  <TotalTime>459</TotalTime>
  <Words>1126</Words>
  <Application>Microsoft Macintosh PowerPoint</Application>
  <PresentationFormat>Widescreen</PresentationFormat>
  <Paragraphs>133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Gill Sans MT</vt:lpstr>
      <vt:lpstr>Microsoft YaHei</vt:lpstr>
      <vt:lpstr>Wingdings 2</vt:lpstr>
      <vt:lpstr>华文中宋</vt:lpstr>
      <vt:lpstr>微软雅黑</vt:lpstr>
      <vt:lpstr>被除数</vt:lpstr>
      <vt:lpstr>iMe双创教育平台解决方案</vt:lpstr>
      <vt:lpstr>清华大学 基础工业训练中心</vt:lpstr>
      <vt:lpstr>清华大学 基础工业训练中心</vt:lpstr>
      <vt:lpstr>双创教育平台建设——背景与目标</vt:lpstr>
      <vt:lpstr>方案纵览</vt:lpstr>
      <vt:lpstr>PowerPoint Presentation</vt:lpstr>
      <vt:lpstr>基础建设——设备与设施</vt:lpstr>
      <vt:lpstr>基础建设——设备与设施</vt:lpstr>
      <vt:lpstr>基础建设——空间布局</vt:lpstr>
      <vt:lpstr>基础建设——智能环境</vt:lpstr>
      <vt:lpstr>软件配套</vt:lpstr>
      <vt:lpstr>课程与材料</vt:lpstr>
      <vt:lpstr>创意设计与制作</vt:lpstr>
      <vt:lpstr>系统集成挑战</vt:lpstr>
      <vt:lpstr>极限学习工作坊</vt:lpstr>
      <vt:lpstr>服务</vt:lpstr>
      <vt:lpstr>万众创新 创客先行！</vt:lpstr>
    </vt:vector>
  </TitlesOfParts>
  <Company>清华大学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清华大学</dc:title>
  <dc:creator>Woody Wang</dc:creator>
  <cp:lastModifiedBy>Woody Wang</cp:lastModifiedBy>
  <cp:revision>95</cp:revision>
  <dcterms:created xsi:type="dcterms:W3CDTF">2016-02-27T05:41:42Z</dcterms:created>
  <dcterms:modified xsi:type="dcterms:W3CDTF">2016-02-27T13:30:30Z</dcterms:modified>
</cp:coreProperties>
</file>

<file path=docProps/thumbnail.jpeg>
</file>